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81" r:id="rId25"/>
    <p:sldId id="278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8E8B8-A3FD-4989-BA4D-15D097FB9A5E}" type="doc">
      <dgm:prSet loTypeId="urn:microsoft.com/office/officeart/2005/8/layout/vList4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06BBFF-2FE9-44CA-BFC3-21D87F668D18}">
      <dgm:prSet/>
      <dgm:spPr/>
      <dgm:t>
        <a:bodyPr/>
        <a:lstStyle/>
        <a:p>
          <a:pPr rtl="0"/>
          <a:r>
            <a:rPr lang="en-US" baseline="0" dirty="0" smtClean="0"/>
            <a:t>The 2012 National Burn Repository reviewed the combined data set of acute burn admissions for the time period between 2002 and 2011.</a:t>
          </a:r>
          <a:endParaRPr lang="en-US" dirty="0"/>
        </a:p>
      </dgm:t>
    </dgm:pt>
    <dgm:pt modelId="{7E3BDC37-4E3D-4F6A-8D03-D08432CAEBB5}" type="parTrans" cxnId="{1B2D189C-6731-48F8-ABCC-E5B1F015E806}">
      <dgm:prSet/>
      <dgm:spPr/>
      <dgm:t>
        <a:bodyPr/>
        <a:lstStyle/>
        <a:p>
          <a:endParaRPr lang="en-US"/>
        </a:p>
      </dgm:t>
    </dgm:pt>
    <dgm:pt modelId="{EFB79DD0-D998-4ED4-89CB-846E792440F3}" type="sibTrans" cxnId="{1B2D189C-6731-48F8-ABCC-E5B1F015E806}">
      <dgm:prSet/>
      <dgm:spPr/>
      <dgm:t>
        <a:bodyPr/>
        <a:lstStyle/>
        <a:p>
          <a:endParaRPr lang="en-US"/>
        </a:p>
      </dgm:t>
    </dgm:pt>
    <dgm:pt modelId="{29FFA9FF-9F01-43A9-8409-E4C57DB1195F}">
      <dgm:prSet/>
      <dgm:spPr/>
      <dgm:t>
        <a:bodyPr/>
        <a:lstStyle/>
        <a:p>
          <a:pPr rtl="0"/>
          <a:r>
            <a:rPr lang="en-US" baseline="0" dirty="0" smtClean="0"/>
            <a:t>Nearly 70% were men. Mean age was 32 years old. Children under the age of 5 accounted for 19% of the cases, while patients age 60 or older represented 12% of the cases.</a:t>
          </a:r>
          <a:endParaRPr lang="en-US" dirty="0"/>
        </a:p>
      </dgm:t>
    </dgm:pt>
    <dgm:pt modelId="{8D37F0E5-4533-4733-A489-5E5DFCB9F3B0}" type="parTrans" cxnId="{8B9CFFE8-95CC-474E-8E39-F827E635B482}">
      <dgm:prSet/>
      <dgm:spPr/>
      <dgm:t>
        <a:bodyPr/>
        <a:lstStyle/>
        <a:p>
          <a:endParaRPr lang="en-US"/>
        </a:p>
      </dgm:t>
    </dgm:pt>
    <dgm:pt modelId="{13482C1B-42B3-40E5-8C75-D182F383B64E}" type="sibTrans" cxnId="{8B9CFFE8-95CC-474E-8E39-F827E635B482}">
      <dgm:prSet/>
      <dgm:spPr/>
      <dgm:t>
        <a:bodyPr/>
        <a:lstStyle/>
        <a:p>
          <a:endParaRPr lang="en-US"/>
        </a:p>
      </dgm:t>
    </dgm:pt>
    <dgm:pt modelId="{878AF14B-7CBC-4471-A982-EB257CD370D1}">
      <dgm:prSet/>
      <dgm:spPr/>
      <dgm:t>
        <a:bodyPr/>
        <a:lstStyle/>
        <a:p>
          <a:pPr rtl="0"/>
          <a:r>
            <a:rPr lang="en-US" baseline="0" dirty="0" smtClean="0"/>
            <a:t>The two most common reported etiologies were fire/flame and scalds, and accounted for almost 8 out of 10 reported.</a:t>
          </a:r>
          <a:endParaRPr lang="en-US" dirty="0"/>
        </a:p>
      </dgm:t>
    </dgm:pt>
    <dgm:pt modelId="{D6630990-D492-4D6F-AE51-CDF721F5D68B}" type="parTrans" cxnId="{C5F312D3-464E-486B-A715-5D42DE9BF8C4}">
      <dgm:prSet/>
      <dgm:spPr/>
      <dgm:t>
        <a:bodyPr/>
        <a:lstStyle/>
        <a:p>
          <a:endParaRPr lang="en-US"/>
        </a:p>
      </dgm:t>
    </dgm:pt>
    <dgm:pt modelId="{61B81C3D-3EBF-4970-A2F2-8DE367D02CD1}" type="sibTrans" cxnId="{C5F312D3-464E-486B-A715-5D42DE9BF8C4}">
      <dgm:prSet/>
      <dgm:spPr/>
      <dgm:t>
        <a:bodyPr/>
        <a:lstStyle/>
        <a:p>
          <a:endParaRPr lang="en-US"/>
        </a:p>
      </dgm:t>
    </dgm:pt>
    <dgm:pt modelId="{A48FF6CE-FEE5-4F73-866E-CEBEE0B30E1D}">
      <dgm:prSet/>
      <dgm:spPr/>
      <dgm:t>
        <a:bodyPr/>
        <a:lstStyle/>
        <a:p>
          <a:pPr rtl="0"/>
          <a:r>
            <a:rPr lang="en-US" baseline="0" dirty="0" smtClean="0"/>
            <a:t>Sixty-nine percent of the burn injuries, with known places of occurrence, were reported to have occurred in the home.</a:t>
          </a:r>
          <a:endParaRPr lang="en-US" dirty="0"/>
        </a:p>
      </dgm:t>
    </dgm:pt>
    <dgm:pt modelId="{E0F7C248-C948-4E96-A695-24BFDCD339E3}" type="parTrans" cxnId="{BAC1C8DA-FC4D-46FF-BF82-ED36011BF8B5}">
      <dgm:prSet/>
      <dgm:spPr/>
      <dgm:t>
        <a:bodyPr/>
        <a:lstStyle/>
        <a:p>
          <a:endParaRPr lang="en-US"/>
        </a:p>
      </dgm:t>
    </dgm:pt>
    <dgm:pt modelId="{064DD35B-DBA4-45AF-82EE-A3DC919190F3}" type="sibTrans" cxnId="{BAC1C8DA-FC4D-46FF-BF82-ED36011BF8B5}">
      <dgm:prSet/>
      <dgm:spPr/>
      <dgm:t>
        <a:bodyPr/>
        <a:lstStyle/>
        <a:p>
          <a:endParaRPr lang="en-US"/>
        </a:p>
      </dgm:t>
    </dgm:pt>
    <dgm:pt modelId="{F4749B91-59CD-403C-A7E4-12656439960F}" type="pres">
      <dgm:prSet presAssocID="{C7E8E8B8-A3FD-4989-BA4D-15D097FB9A5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839538-B4A2-4C0B-90A2-E81BF4654A46}" type="pres">
      <dgm:prSet presAssocID="{1806BBFF-2FE9-44CA-BFC3-21D87F668D18}" presName="comp" presStyleCnt="0"/>
      <dgm:spPr/>
    </dgm:pt>
    <dgm:pt modelId="{7AC97825-7109-4ED4-9C7A-B2ED8F203979}" type="pres">
      <dgm:prSet presAssocID="{1806BBFF-2FE9-44CA-BFC3-21D87F668D18}" presName="box" presStyleLbl="node1" presStyleIdx="0" presStyleCnt="4"/>
      <dgm:spPr/>
      <dgm:t>
        <a:bodyPr/>
        <a:lstStyle/>
        <a:p>
          <a:endParaRPr lang="en-US"/>
        </a:p>
      </dgm:t>
    </dgm:pt>
    <dgm:pt modelId="{60415456-2882-41DD-A446-EAC1C82D8BE1}" type="pres">
      <dgm:prSet presAssocID="{1806BBFF-2FE9-44CA-BFC3-21D87F668D18}" presName="img" presStyleLbl="fgImgPlace1" presStyleIdx="0" presStyleCnt="4" custScaleX="6749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6EDE16-B2E4-40BB-B298-D42729A0448B}" type="pres">
      <dgm:prSet presAssocID="{1806BBFF-2FE9-44CA-BFC3-21D87F668D18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C7418-5D58-4BD9-89BC-1A4C2A27421A}" type="pres">
      <dgm:prSet presAssocID="{EFB79DD0-D998-4ED4-89CB-846E792440F3}" presName="spacer" presStyleCnt="0"/>
      <dgm:spPr/>
    </dgm:pt>
    <dgm:pt modelId="{C6343E2D-1B22-480B-A9A7-3822056FA841}" type="pres">
      <dgm:prSet presAssocID="{29FFA9FF-9F01-43A9-8409-E4C57DB1195F}" presName="comp" presStyleCnt="0"/>
      <dgm:spPr/>
    </dgm:pt>
    <dgm:pt modelId="{EE741D13-B52F-4FA7-A7A1-4349D8765A11}" type="pres">
      <dgm:prSet presAssocID="{29FFA9FF-9F01-43A9-8409-E4C57DB1195F}" presName="box" presStyleLbl="node1" presStyleIdx="1" presStyleCnt="4"/>
      <dgm:spPr/>
      <dgm:t>
        <a:bodyPr/>
        <a:lstStyle/>
        <a:p>
          <a:endParaRPr lang="en-US"/>
        </a:p>
      </dgm:t>
    </dgm:pt>
    <dgm:pt modelId="{5C9E79C9-210C-4C3E-85D8-41F11F50EACE}" type="pres">
      <dgm:prSet presAssocID="{29FFA9FF-9F01-43A9-8409-E4C57DB1195F}" presName="img" presStyleLbl="fgImgPlace1" presStyleIdx="1" presStyleCnt="4" custScaleX="4826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6DC26EC-5734-496C-AE87-26B5776269C4}" type="pres">
      <dgm:prSet presAssocID="{29FFA9FF-9F01-43A9-8409-E4C57DB1195F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F37E-2B20-4F36-A8D7-A88CA115B23F}" type="pres">
      <dgm:prSet presAssocID="{13482C1B-42B3-40E5-8C75-D182F383B64E}" presName="spacer" presStyleCnt="0"/>
      <dgm:spPr/>
    </dgm:pt>
    <dgm:pt modelId="{0F49F1A9-BFF2-46AF-B3CE-2E41EEE8FD6B}" type="pres">
      <dgm:prSet presAssocID="{878AF14B-7CBC-4471-A982-EB257CD370D1}" presName="comp" presStyleCnt="0"/>
      <dgm:spPr/>
    </dgm:pt>
    <dgm:pt modelId="{1FDD79C7-B0AD-4263-AD3D-1BAAAED47916}" type="pres">
      <dgm:prSet presAssocID="{878AF14B-7CBC-4471-A982-EB257CD370D1}" presName="box" presStyleLbl="node1" presStyleIdx="2" presStyleCnt="4"/>
      <dgm:spPr/>
      <dgm:t>
        <a:bodyPr/>
        <a:lstStyle/>
        <a:p>
          <a:endParaRPr lang="en-US"/>
        </a:p>
      </dgm:t>
    </dgm:pt>
    <dgm:pt modelId="{6F7885B3-8362-4C5A-960A-15C77B968099}" type="pres">
      <dgm:prSet presAssocID="{878AF14B-7CBC-4471-A982-EB257CD370D1}" presName="img" presStyleLbl="fgImgPlace1" presStyleIdx="2" presStyleCnt="4" custScaleX="5788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183709F-95FA-4922-93AF-84E08515D521}" type="pres">
      <dgm:prSet presAssocID="{878AF14B-7CBC-4471-A982-EB257CD370D1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AFAD6-6868-4CDB-9108-2BE6CB34E152}" type="pres">
      <dgm:prSet presAssocID="{61B81C3D-3EBF-4970-A2F2-8DE367D02CD1}" presName="spacer" presStyleCnt="0"/>
      <dgm:spPr/>
    </dgm:pt>
    <dgm:pt modelId="{4C9B2785-39CF-4BD0-8A02-283A00E90850}" type="pres">
      <dgm:prSet presAssocID="{A48FF6CE-FEE5-4F73-866E-CEBEE0B30E1D}" presName="comp" presStyleCnt="0"/>
      <dgm:spPr/>
    </dgm:pt>
    <dgm:pt modelId="{41847737-02AF-4126-A654-F4CBE71A21C7}" type="pres">
      <dgm:prSet presAssocID="{A48FF6CE-FEE5-4F73-866E-CEBEE0B30E1D}" presName="box" presStyleLbl="node1" presStyleIdx="3" presStyleCnt="4"/>
      <dgm:spPr/>
      <dgm:t>
        <a:bodyPr/>
        <a:lstStyle/>
        <a:p>
          <a:endParaRPr lang="en-US"/>
        </a:p>
      </dgm:t>
    </dgm:pt>
    <dgm:pt modelId="{B5D3AE14-F3D1-4095-97FA-669FAD05B597}" type="pres">
      <dgm:prSet presAssocID="{A48FF6CE-FEE5-4F73-866E-CEBEE0B30E1D}" presName="img" presStyleLbl="fgImgPlace1" presStyleIdx="3" presStyleCnt="4" custScaleX="5788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8AB02B4-BC93-4F4A-9B97-F01ED27E73D4}" type="pres">
      <dgm:prSet presAssocID="{A48FF6CE-FEE5-4F73-866E-CEBEE0B30E1D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55143A-8A94-4E91-9BBB-35AEBB199E32}" type="presOf" srcId="{1806BBFF-2FE9-44CA-BFC3-21D87F668D18}" destId="{E56EDE16-B2E4-40BB-B298-D42729A0448B}" srcOrd="1" destOrd="0" presId="urn:microsoft.com/office/officeart/2005/8/layout/vList4"/>
    <dgm:cxn modelId="{C5F312D3-464E-486B-A715-5D42DE9BF8C4}" srcId="{C7E8E8B8-A3FD-4989-BA4D-15D097FB9A5E}" destId="{878AF14B-7CBC-4471-A982-EB257CD370D1}" srcOrd="2" destOrd="0" parTransId="{D6630990-D492-4D6F-AE51-CDF721F5D68B}" sibTransId="{61B81C3D-3EBF-4970-A2F2-8DE367D02CD1}"/>
    <dgm:cxn modelId="{BAC1C8DA-FC4D-46FF-BF82-ED36011BF8B5}" srcId="{C7E8E8B8-A3FD-4989-BA4D-15D097FB9A5E}" destId="{A48FF6CE-FEE5-4F73-866E-CEBEE0B30E1D}" srcOrd="3" destOrd="0" parTransId="{E0F7C248-C948-4E96-A695-24BFDCD339E3}" sibTransId="{064DD35B-DBA4-45AF-82EE-A3DC919190F3}"/>
    <dgm:cxn modelId="{8B9CFFE8-95CC-474E-8E39-F827E635B482}" srcId="{C7E8E8B8-A3FD-4989-BA4D-15D097FB9A5E}" destId="{29FFA9FF-9F01-43A9-8409-E4C57DB1195F}" srcOrd="1" destOrd="0" parTransId="{8D37F0E5-4533-4733-A489-5E5DFCB9F3B0}" sibTransId="{13482C1B-42B3-40E5-8C75-D182F383B64E}"/>
    <dgm:cxn modelId="{CCBD3D67-E6B8-41BA-886D-15CFCF9E3CC2}" type="presOf" srcId="{A48FF6CE-FEE5-4F73-866E-CEBEE0B30E1D}" destId="{E8AB02B4-BC93-4F4A-9B97-F01ED27E73D4}" srcOrd="1" destOrd="0" presId="urn:microsoft.com/office/officeart/2005/8/layout/vList4"/>
    <dgm:cxn modelId="{3D361DD2-E9D1-459F-8D74-0D893BCCAB4B}" type="presOf" srcId="{1806BBFF-2FE9-44CA-BFC3-21D87F668D18}" destId="{7AC97825-7109-4ED4-9C7A-B2ED8F203979}" srcOrd="0" destOrd="0" presId="urn:microsoft.com/office/officeart/2005/8/layout/vList4"/>
    <dgm:cxn modelId="{3C03DC97-0A8D-443E-8B82-CDA7E6B3BD9D}" type="presOf" srcId="{29FFA9FF-9F01-43A9-8409-E4C57DB1195F}" destId="{56DC26EC-5734-496C-AE87-26B5776269C4}" srcOrd="1" destOrd="0" presId="urn:microsoft.com/office/officeart/2005/8/layout/vList4"/>
    <dgm:cxn modelId="{873DA21A-D241-4EB1-AD24-2AF042B721BA}" type="presOf" srcId="{29FFA9FF-9F01-43A9-8409-E4C57DB1195F}" destId="{EE741D13-B52F-4FA7-A7A1-4349D8765A11}" srcOrd="0" destOrd="0" presId="urn:microsoft.com/office/officeart/2005/8/layout/vList4"/>
    <dgm:cxn modelId="{A9F061B9-6E9B-495E-BFEF-5614A394C9F0}" type="presOf" srcId="{A48FF6CE-FEE5-4F73-866E-CEBEE0B30E1D}" destId="{41847737-02AF-4126-A654-F4CBE71A21C7}" srcOrd="0" destOrd="0" presId="urn:microsoft.com/office/officeart/2005/8/layout/vList4"/>
    <dgm:cxn modelId="{9612DA83-BCCA-4F9F-80B1-C3177CB1F206}" type="presOf" srcId="{878AF14B-7CBC-4471-A982-EB257CD370D1}" destId="{1FDD79C7-B0AD-4263-AD3D-1BAAAED47916}" srcOrd="0" destOrd="0" presId="urn:microsoft.com/office/officeart/2005/8/layout/vList4"/>
    <dgm:cxn modelId="{1B2D189C-6731-48F8-ABCC-E5B1F015E806}" srcId="{C7E8E8B8-A3FD-4989-BA4D-15D097FB9A5E}" destId="{1806BBFF-2FE9-44CA-BFC3-21D87F668D18}" srcOrd="0" destOrd="0" parTransId="{7E3BDC37-4E3D-4F6A-8D03-D08432CAEBB5}" sibTransId="{EFB79DD0-D998-4ED4-89CB-846E792440F3}"/>
    <dgm:cxn modelId="{F2BCA82F-54EF-42A7-8E5A-C9DE101086CF}" type="presOf" srcId="{878AF14B-7CBC-4471-A982-EB257CD370D1}" destId="{1183709F-95FA-4922-93AF-84E08515D521}" srcOrd="1" destOrd="0" presId="urn:microsoft.com/office/officeart/2005/8/layout/vList4"/>
    <dgm:cxn modelId="{D1C52833-9E24-400C-A645-7126C9A6269E}" type="presOf" srcId="{C7E8E8B8-A3FD-4989-BA4D-15D097FB9A5E}" destId="{F4749B91-59CD-403C-A7E4-12656439960F}" srcOrd="0" destOrd="0" presId="urn:microsoft.com/office/officeart/2005/8/layout/vList4"/>
    <dgm:cxn modelId="{308F2AB7-A533-41D4-BD6E-285D185A243D}" type="presParOf" srcId="{F4749B91-59CD-403C-A7E4-12656439960F}" destId="{87839538-B4A2-4C0B-90A2-E81BF4654A46}" srcOrd="0" destOrd="0" presId="urn:microsoft.com/office/officeart/2005/8/layout/vList4"/>
    <dgm:cxn modelId="{A636A30D-3363-488F-A6CA-E19B81376113}" type="presParOf" srcId="{87839538-B4A2-4C0B-90A2-E81BF4654A46}" destId="{7AC97825-7109-4ED4-9C7A-B2ED8F203979}" srcOrd="0" destOrd="0" presId="urn:microsoft.com/office/officeart/2005/8/layout/vList4"/>
    <dgm:cxn modelId="{36C37D62-0ED4-4CEB-92B2-94B7902A2B59}" type="presParOf" srcId="{87839538-B4A2-4C0B-90A2-E81BF4654A46}" destId="{60415456-2882-41DD-A446-EAC1C82D8BE1}" srcOrd="1" destOrd="0" presId="urn:microsoft.com/office/officeart/2005/8/layout/vList4"/>
    <dgm:cxn modelId="{7B8B2EA2-C39B-443D-A618-6FC89DEDDD9C}" type="presParOf" srcId="{87839538-B4A2-4C0B-90A2-E81BF4654A46}" destId="{E56EDE16-B2E4-40BB-B298-D42729A0448B}" srcOrd="2" destOrd="0" presId="urn:microsoft.com/office/officeart/2005/8/layout/vList4"/>
    <dgm:cxn modelId="{B0C6E0CF-287F-4891-B285-61E693537C51}" type="presParOf" srcId="{F4749B91-59CD-403C-A7E4-12656439960F}" destId="{D6EC7418-5D58-4BD9-89BC-1A4C2A27421A}" srcOrd="1" destOrd="0" presId="urn:microsoft.com/office/officeart/2005/8/layout/vList4"/>
    <dgm:cxn modelId="{49C20631-FC3A-4481-B3BE-A27F1D78C12D}" type="presParOf" srcId="{F4749B91-59CD-403C-A7E4-12656439960F}" destId="{C6343E2D-1B22-480B-A9A7-3822056FA841}" srcOrd="2" destOrd="0" presId="urn:microsoft.com/office/officeart/2005/8/layout/vList4"/>
    <dgm:cxn modelId="{850CD7BA-E183-43A8-AAE5-17766CEB93BD}" type="presParOf" srcId="{C6343E2D-1B22-480B-A9A7-3822056FA841}" destId="{EE741D13-B52F-4FA7-A7A1-4349D8765A11}" srcOrd="0" destOrd="0" presId="urn:microsoft.com/office/officeart/2005/8/layout/vList4"/>
    <dgm:cxn modelId="{A870FBA4-613C-4E94-9D7B-6BC8B7592A2A}" type="presParOf" srcId="{C6343E2D-1B22-480B-A9A7-3822056FA841}" destId="{5C9E79C9-210C-4C3E-85D8-41F11F50EACE}" srcOrd="1" destOrd="0" presId="urn:microsoft.com/office/officeart/2005/8/layout/vList4"/>
    <dgm:cxn modelId="{0DFB78F2-E795-4109-BC85-5E36ACF10A63}" type="presParOf" srcId="{C6343E2D-1B22-480B-A9A7-3822056FA841}" destId="{56DC26EC-5734-496C-AE87-26B5776269C4}" srcOrd="2" destOrd="0" presId="urn:microsoft.com/office/officeart/2005/8/layout/vList4"/>
    <dgm:cxn modelId="{837CE87F-19B5-4830-B318-0C9AB8521395}" type="presParOf" srcId="{F4749B91-59CD-403C-A7E4-12656439960F}" destId="{D10CF37E-2B20-4F36-A8D7-A88CA115B23F}" srcOrd="3" destOrd="0" presId="urn:microsoft.com/office/officeart/2005/8/layout/vList4"/>
    <dgm:cxn modelId="{AEC9EA63-E58C-4A3C-839D-7F9B24750F92}" type="presParOf" srcId="{F4749B91-59CD-403C-A7E4-12656439960F}" destId="{0F49F1A9-BFF2-46AF-B3CE-2E41EEE8FD6B}" srcOrd="4" destOrd="0" presId="urn:microsoft.com/office/officeart/2005/8/layout/vList4"/>
    <dgm:cxn modelId="{087725D3-8480-442B-8145-E482A196360D}" type="presParOf" srcId="{0F49F1A9-BFF2-46AF-B3CE-2E41EEE8FD6B}" destId="{1FDD79C7-B0AD-4263-AD3D-1BAAAED47916}" srcOrd="0" destOrd="0" presId="urn:microsoft.com/office/officeart/2005/8/layout/vList4"/>
    <dgm:cxn modelId="{17458780-6A19-4BE3-88B6-DBFE7110F5A7}" type="presParOf" srcId="{0F49F1A9-BFF2-46AF-B3CE-2E41EEE8FD6B}" destId="{6F7885B3-8362-4C5A-960A-15C77B968099}" srcOrd="1" destOrd="0" presId="urn:microsoft.com/office/officeart/2005/8/layout/vList4"/>
    <dgm:cxn modelId="{03B948F3-A000-4B39-9EA3-AB3A43436A18}" type="presParOf" srcId="{0F49F1A9-BFF2-46AF-B3CE-2E41EEE8FD6B}" destId="{1183709F-95FA-4922-93AF-84E08515D521}" srcOrd="2" destOrd="0" presId="urn:microsoft.com/office/officeart/2005/8/layout/vList4"/>
    <dgm:cxn modelId="{B22DE5A3-AADC-440B-BD76-1216C1056E15}" type="presParOf" srcId="{F4749B91-59CD-403C-A7E4-12656439960F}" destId="{B9BAFAD6-6868-4CDB-9108-2BE6CB34E152}" srcOrd="5" destOrd="0" presId="urn:microsoft.com/office/officeart/2005/8/layout/vList4"/>
    <dgm:cxn modelId="{B5C612D9-0652-4D6A-BCD7-27C7B0D377B2}" type="presParOf" srcId="{F4749B91-59CD-403C-A7E4-12656439960F}" destId="{4C9B2785-39CF-4BD0-8A02-283A00E90850}" srcOrd="6" destOrd="0" presId="urn:microsoft.com/office/officeart/2005/8/layout/vList4"/>
    <dgm:cxn modelId="{47A3B17D-CB5C-4A76-8F2D-104BA88E1532}" type="presParOf" srcId="{4C9B2785-39CF-4BD0-8A02-283A00E90850}" destId="{41847737-02AF-4126-A654-F4CBE71A21C7}" srcOrd="0" destOrd="0" presId="urn:microsoft.com/office/officeart/2005/8/layout/vList4"/>
    <dgm:cxn modelId="{E73CEB0D-FCA9-44C1-A76B-D263AF1DF4D5}" type="presParOf" srcId="{4C9B2785-39CF-4BD0-8A02-283A00E90850}" destId="{B5D3AE14-F3D1-4095-97FA-669FAD05B597}" srcOrd="1" destOrd="0" presId="urn:microsoft.com/office/officeart/2005/8/layout/vList4"/>
    <dgm:cxn modelId="{2147C572-F20A-44E6-81AB-9BFBA8A93F06}" type="presParOf" srcId="{4C9B2785-39CF-4BD0-8A02-283A00E90850}" destId="{E8AB02B4-BC93-4F4A-9B97-F01ED27E73D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96B057-CA6A-435D-BA68-C3C3F018A6A3}" type="doc">
      <dgm:prSet loTypeId="urn:microsoft.com/office/officeart/2005/8/layout/vList3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F890F2-99C4-4376-83AA-6CBDBF33B6C1}">
      <dgm:prSet/>
      <dgm:spPr/>
      <dgm:t>
        <a:bodyPr/>
        <a:lstStyle/>
        <a:p>
          <a:pPr rtl="0"/>
          <a:r>
            <a:rPr lang="en-US" baseline="0" dirty="0" smtClean="0"/>
            <a:t>Thermal: Heat /flames, Frostbite: micro vascular </a:t>
          </a:r>
          <a:r>
            <a:rPr lang="en-US" baseline="0" dirty="0" err="1" smtClean="0"/>
            <a:t>thrombic</a:t>
          </a:r>
          <a:r>
            <a:rPr lang="en-US" baseline="0" dirty="0" smtClean="0"/>
            <a:t> events</a:t>
          </a:r>
          <a:endParaRPr lang="en-US" dirty="0"/>
        </a:p>
      </dgm:t>
    </dgm:pt>
    <dgm:pt modelId="{48B65060-B81E-42FC-934A-AEF0C808CB04}" type="parTrans" cxnId="{5FDE08B1-D0CC-4F50-88D6-5F2E6A48B361}">
      <dgm:prSet/>
      <dgm:spPr/>
      <dgm:t>
        <a:bodyPr/>
        <a:lstStyle/>
        <a:p>
          <a:endParaRPr lang="en-US"/>
        </a:p>
      </dgm:t>
    </dgm:pt>
    <dgm:pt modelId="{A3655200-AD4C-4E27-919D-3314E66A1A83}" type="sibTrans" cxnId="{5FDE08B1-D0CC-4F50-88D6-5F2E6A48B361}">
      <dgm:prSet/>
      <dgm:spPr/>
      <dgm:t>
        <a:bodyPr/>
        <a:lstStyle/>
        <a:p>
          <a:endParaRPr lang="en-US"/>
        </a:p>
      </dgm:t>
    </dgm:pt>
    <dgm:pt modelId="{9D5DE754-B1F8-4198-AE71-6C5E2812C521}">
      <dgm:prSet/>
      <dgm:spPr/>
      <dgm:t>
        <a:bodyPr/>
        <a:lstStyle/>
        <a:p>
          <a:pPr rtl="0"/>
          <a:r>
            <a:rPr lang="en-US" baseline="0" smtClean="0"/>
            <a:t>Electrical: deep tissue damage</a:t>
          </a:r>
          <a:endParaRPr lang="en-US"/>
        </a:p>
      </dgm:t>
    </dgm:pt>
    <dgm:pt modelId="{4ED3F1E0-64B8-480B-AC21-051BA1C5130E}" type="parTrans" cxnId="{5A36A538-BC7D-41D0-B43C-B48A43890964}">
      <dgm:prSet/>
      <dgm:spPr/>
      <dgm:t>
        <a:bodyPr/>
        <a:lstStyle/>
        <a:p>
          <a:endParaRPr lang="en-US"/>
        </a:p>
      </dgm:t>
    </dgm:pt>
    <dgm:pt modelId="{4B358BE7-17F9-4C29-B69F-30B7923C36C4}" type="sibTrans" cxnId="{5A36A538-BC7D-41D0-B43C-B48A43890964}">
      <dgm:prSet/>
      <dgm:spPr/>
      <dgm:t>
        <a:bodyPr/>
        <a:lstStyle/>
        <a:p>
          <a:endParaRPr lang="en-US"/>
        </a:p>
      </dgm:t>
    </dgm:pt>
    <dgm:pt modelId="{4091A0F3-34B9-4875-9771-11194F423C10}">
      <dgm:prSet/>
      <dgm:spPr/>
      <dgm:t>
        <a:bodyPr/>
        <a:lstStyle/>
        <a:p>
          <a:pPr rtl="0"/>
          <a:r>
            <a:rPr lang="en-US" baseline="0" smtClean="0"/>
            <a:t>Chemical: exposure strong acids/alkalis</a:t>
          </a:r>
          <a:endParaRPr lang="en-US"/>
        </a:p>
      </dgm:t>
    </dgm:pt>
    <dgm:pt modelId="{CF54C88C-1DA2-4D93-9528-40ABD577F53F}" type="parTrans" cxnId="{4A4889CC-A5E6-4841-BFAD-C89554926032}">
      <dgm:prSet/>
      <dgm:spPr/>
      <dgm:t>
        <a:bodyPr/>
        <a:lstStyle/>
        <a:p>
          <a:endParaRPr lang="en-US"/>
        </a:p>
      </dgm:t>
    </dgm:pt>
    <dgm:pt modelId="{673E35ED-7695-4DED-BE47-268624438084}" type="sibTrans" cxnId="{4A4889CC-A5E6-4841-BFAD-C89554926032}">
      <dgm:prSet/>
      <dgm:spPr/>
      <dgm:t>
        <a:bodyPr/>
        <a:lstStyle/>
        <a:p>
          <a:endParaRPr lang="en-US"/>
        </a:p>
      </dgm:t>
    </dgm:pt>
    <dgm:pt modelId="{008ED4F6-B6BE-4097-A84B-BFB13AAA719B}">
      <dgm:prSet/>
      <dgm:spPr/>
      <dgm:t>
        <a:bodyPr/>
        <a:lstStyle/>
        <a:p>
          <a:pPr rtl="0"/>
          <a:r>
            <a:rPr lang="en-US" baseline="0" smtClean="0"/>
            <a:t>Radiation UV and ionic</a:t>
          </a:r>
          <a:endParaRPr lang="en-US"/>
        </a:p>
      </dgm:t>
    </dgm:pt>
    <dgm:pt modelId="{B8C902E1-67EA-4D05-8FF8-8685E07FFA67}" type="parTrans" cxnId="{FCC864FD-4821-4696-846F-0EB97A1B7AD4}">
      <dgm:prSet/>
      <dgm:spPr/>
      <dgm:t>
        <a:bodyPr/>
        <a:lstStyle/>
        <a:p>
          <a:endParaRPr lang="en-US"/>
        </a:p>
      </dgm:t>
    </dgm:pt>
    <dgm:pt modelId="{D8B372AD-235E-4B56-BD8C-F1F0121A4FA9}" type="sibTrans" cxnId="{FCC864FD-4821-4696-846F-0EB97A1B7AD4}">
      <dgm:prSet/>
      <dgm:spPr/>
      <dgm:t>
        <a:bodyPr/>
        <a:lstStyle/>
        <a:p>
          <a:endParaRPr lang="en-US"/>
        </a:p>
      </dgm:t>
    </dgm:pt>
    <dgm:pt modelId="{E3590F2D-9BAE-43FB-A3FA-452EF96303FC}" type="pres">
      <dgm:prSet presAssocID="{0696B057-CA6A-435D-BA68-C3C3F018A6A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48B47F-7BBF-452E-839F-CB0081A2E4B1}" type="pres">
      <dgm:prSet presAssocID="{1CF890F2-99C4-4376-83AA-6CBDBF33B6C1}" presName="composite" presStyleCnt="0"/>
      <dgm:spPr/>
    </dgm:pt>
    <dgm:pt modelId="{C7984141-1437-4FAB-B9CE-163C6CBEB4D7}" type="pres">
      <dgm:prSet presAssocID="{1CF890F2-99C4-4376-83AA-6CBDBF33B6C1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722155A-F2CC-43DD-9169-034AF822C257}" type="pres">
      <dgm:prSet presAssocID="{1CF890F2-99C4-4376-83AA-6CBDBF33B6C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1D410-6839-4DDB-9B6D-8FB695B7E597}" type="pres">
      <dgm:prSet presAssocID="{A3655200-AD4C-4E27-919D-3314E66A1A83}" presName="spacing" presStyleCnt="0"/>
      <dgm:spPr/>
    </dgm:pt>
    <dgm:pt modelId="{CBF34D52-041E-4967-9C12-81EC8A8D9283}" type="pres">
      <dgm:prSet presAssocID="{9D5DE754-B1F8-4198-AE71-6C5E2812C521}" presName="composite" presStyleCnt="0"/>
      <dgm:spPr/>
    </dgm:pt>
    <dgm:pt modelId="{2A01E2D1-A4AD-4C1F-B103-AD2DF48E6B7F}" type="pres">
      <dgm:prSet presAssocID="{9D5DE754-B1F8-4198-AE71-6C5E2812C521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614D088-358D-4733-AB01-1592582B7609}" type="pres">
      <dgm:prSet presAssocID="{9D5DE754-B1F8-4198-AE71-6C5E2812C52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202CD-B2F1-4EA5-B7F7-373977C6EF8B}" type="pres">
      <dgm:prSet presAssocID="{4B358BE7-17F9-4C29-B69F-30B7923C36C4}" presName="spacing" presStyleCnt="0"/>
      <dgm:spPr/>
    </dgm:pt>
    <dgm:pt modelId="{4681F3AC-BD57-40E4-8A57-A90683D277F6}" type="pres">
      <dgm:prSet presAssocID="{4091A0F3-34B9-4875-9771-11194F423C10}" presName="composite" presStyleCnt="0"/>
      <dgm:spPr/>
    </dgm:pt>
    <dgm:pt modelId="{2EE46D70-753C-4433-8BEE-1A35465BC68A}" type="pres">
      <dgm:prSet presAssocID="{4091A0F3-34B9-4875-9771-11194F423C10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A7CDE0B-502B-4889-9CFE-76B33D9FA75C}" type="pres">
      <dgm:prSet presAssocID="{4091A0F3-34B9-4875-9771-11194F423C1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F9BE2-DEEF-4EA0-ABCF-0DCBE23CF84B}" type="pres">
      <dgm:prSet presAssocID="{673E35ED-7695-4DED-BE47-268624438084}" presName="spacing" presStyleCnt="0"/>
      <dgm:spPr/>
    </dgm:pt>
    <dgm:pt modelId="{A4380200-E5D0-49F6-9709-83FF99BF3B7E}" type="pres">
      <dgm:prSet presAssocID="{008ED4F6-B6BE-4097-A84B-BFB13AAA719B}" presName="composite" presStyleCnt="0"/>
      <dgm:spPr/>
    </dgm:pt>
    <dgm:pt modelId="{A4E70229-61EA-4660-872D-0733262EC0BE}" type="pres">
      <dgm:prSet presAssocID="{008ED4F6-B6BE-4097-A84B-BFB13AAA719B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3D7F0EC-34BF-48CD-A441-97CE81D4A29B}" type="pres">
      <dgm:prSet presAssocID="{008ED4F6-B6BE-4097-A84B-BFB13AAA719B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D42924-68BA-4E82-8858-AE0F6E43E101}" type="presOf" srcId="{1CF890F2-99C4-4376-83AA-6CBDBF33B6C1}" destId="{E722155A-F2CC-43DD-9169-034AF822C257}" srcOrd="0" destOrd="0" presId="urn:microsoft.com/office/officeart/2005/8/layout/vList3"/>
    <dgm:cxn modelId="{4B6B9252-14A6-40D4-A40E-4FFD81912469}" type="presOf" srcId="{0696B057-CA6A-435D-BA68-C3C3F018A6A3}" destId="{E3590F2D-9BAE-43FB-A3FA-452EF96303FC}" srcOrd="0" destOrd="0" presId="urn:microsoft.com/office/officeart/2005/8/layout/vList3"/>
    <dgm:cxn modelId="{02381033-C2E4-4976-95DE-DA896F88C420}" type="presOf" srcId="{008ED4F6-B6BE-4097-A84B-BFB13AAA719B}" destId="{53D7F0EC-34BF-48CD-A441-97CE81D4A29B}" srcOrd="0" destOrd="0" presId="urn:microsoft.com/office/officeart/2005/8/layout/vList3"/>
    <dgm:cxn modelId="{4A4889CC-A5E6-4841-BFAD-C89554926032}" srcId="{0696B057-CA6A-435D-BA68-C3C3F018A6A3}" destId="{4091A0F3-34B9-4875-9771-11194F423C10}" srcOrd="2" destOrd="0" parTransId="{CF54C88C-1DA2-4D93-9528-40ABD577F53F}" sibTransId="{673E35ED-7695-4DED-BE47-268624438084}"/>
    <dgm:cxn modelId="{AC42C73F-91FC-43A1-BF87-18F4078A841C}" type="presOf" srcId="{9D5DE754-B1F8-4198-AE71-6C5E2812C521}" destId="{A614D088-358D-4733-AB01-1592582B7609}" srcOrd="0" destOrd="0" presId="urn:microsoft.com/office/officeart/2005/8/layout/vList3"/>
    <dgm:cxn modelId="{5FDE08B1-D0CC-4F50-88D6-5F2E6A48B361}" srcId="{0696B057-CA6A-435D-BA68-C3C3F018A6A3}" destId="{1CF890F2-99C4-4376-83AA-6CBDBF33B6C1}" srcOrd="0" destOrd="0" parTransId="{48B65060-B81E-42FC-934A-AEF0C808CB04}" sibTransId="{A3655200-AD4C-4E27-919D-3314E66A1A83}"/>
    <dgm:cxn modelId="{5A36A538-BC7D-41D0-B43C-B48A43890964}" srcId="{0696B057-CA6A-435D-BA68-C3C3F018A6A3}" destId="{9D5DE754-B1F8-4198-AE71-6C5E2812C521}" srcOrd="1" destOrd="0" parTransId="{4ED3F1E0-64B8-480B-AC21-051BA1C5130E}" sibTransId="{4B358BE7-17F9-4C29-B69F-30B7923C36C4}"/>
    <dgm:cxn modelId="{229D76DE-914F-4708-82AF-9E06947F3631}" type="presOf" srcId="{4091A0F3-34B9-4875-9771-11194F423C10}" destId="{7A7CDE0B-502B-4889-9CFE-76B33D9FA75C}" srcOrd="0" destOrd="0" presId="urn:microsoft.com/office/officeart/2005/8/layout/vList3"/>
    <dgm:cxn modelId="{FCC864FD-4821-4696-846F-0EB97A1B7AD4}" srcId="{0696B057-CA6A-435D-BA68-C3C3F018A6A3}" destId="{008ED4F6-B6BE-4097-A84B-BFB13AAA719B}" srcOrd="3" destOrd="0" parTransId="{B8C902E1-67EA-4D05-8FF8-8685E07FFA67}" sibTransId="{D8B372AD-235E-4B56-BD8C-F1F0121A4FA9}"/>
    <dgm:cxn modelId="{D83B03A7-29F7-4694-AC97-0FDA71A734DE}" type="presParOf" srcId="{E3590F2D-9BAE-43FB-A3FA-452EF96303FC}" destId="{C048B47F-7BBF-452E-839F-CB0081A2E4B1}" srcOrd="0" destOrd="0" presId="urn:microsoft.com/office/officeart/2005/8/layout/vList3"/>
    <dgm:cxn modelId="{D311A47E-11E9-40B7-AA52-EFBFFAAFD727}" type="presParOf" srcId="{C048B47F-7BBF-452E-839F-CB0081A2E4B1}" destId="{C7984141-1437-4FAB-B9CE-163C6CBEB4D7}" srcOrd="0" destOrd="0" presId="urn:microsoft.com/office/officeart/2005/8/layout/vList3"/>
    <dgm:cxn modelId="{2B50CBB3-8E00-45D7-9D15-67EE57945E10}" type="presParOf" srcId="{C048B47F-7BBF-452E-839F-CB0081A2E4B1}" destId="{E722155A-F2CC-43DD-9169-034AF822C257}" srcOrd="1" destOrd="0" presId="urn:microsoft.com/office/officeart/2005/8/layout/vList3"/>
    <dgm:cxn modelId="{4CCDF652-9F83-45B9-B2D4-A9C395C642AE}" type="presParOf" srcId="{E3590F2D-9BAE-43FB-A3FA-452EF96303FC}" destId="{B921D410-6839-4DDB-9B6D-8FB695B7E597}" srcOrd="1" destOrd="0" presId="urn:microsoft.com/office/officeart/2005/8/layout/vList3"/>
    <dgm:cxn modelId="{36DA3CA2-DC96-4B64-B493-C26EB4C47E06}" type="presParOf" srcId="{E3590F2D-9BAE-43FB-A3FA-452EF96303FC}" destId="{CBF34D52-041E-4967-9C12-81EC8A8D9283}" srcOrd="2" destOrd="0" presId="urn:microsoft.com/office/officeart/2005/8/layout/vList3"/>
    <dgm:cxn modelId="{44C43D0F-D37F-4DDB-B7DF-4CB9F23BC822}" type="presParOf" srcId="{CBF34D52-041E-4967-9C12-81EC8A8D9283}" destId="{2A01E2D1-A4AD-4C1F-B103-AD2DF48E6B7F}" srcOrd="0" destOrd="0" presId="urn:microsoft.com/office/officeart/2005/8/layout/vList3"/>
    <dgm:cxn modelId="{06F2524F-F781-4BB7-81EC-A2D3932339C5}" type="presParOf" srcId="{CBF34D52-041E-4967-9C12-81EC8A8D9283}" destId="{A614D088-358D-4733-AB01-1592582B7609}" srcOrd="1" destOrd="0" presId="urn:microsoft.com/office/officeart/2005/8/layout/vList3"/>
    <dgm:cxn modelId="{EDD65F79-AB48-4D8A-A7C5-70658345FAC6}" type="presParOf" srcId="{E3590F2D-9BAE-43FB-A3FA-452EF96303FC}" destId="{04C202CD-B2F1-4EA5-B7F7-373977C6EF8B}" srcOrd="3" destOrd="0" presId="urn:microsoft.com/office/officeart/2005/8/layout/vList3"/>
    <dgm:cxn modelId="{43CD4531-F906-458E-9398-E4163DF1E6DC}" type="presParOf" srcId="{E3590F2D-9BAE-43FB-A3FA-452EF96303FC}" destId="{4681F3AC-BD57-40E4-8A57-A90683D277F6}" srcOrd="4" destOrd="0" presId="urn:microsoft.com/office/officeart/2005/8/layout/vList3"/>
    <dgm:cxn modelId="{8306A6AF-B1F6-4D93-852C-E4E8B22D498D}" type="presParOf" srcId="{4681F3AC-BD57-40E4-8A57-A90683D277F6}" destId="{2EE46D70-753C-4433-8BEE-1A35465BC68A}" srcOrd="0" destOrd="0" presId="urn:microsoft.com/office/officeart/2005/8/layout/vList3"/>
    <dgm:cxn modelId="{062E7864-AECC-4FAE-8ACF-386E7E6F2B6F}" type="presParOf" srcId="{4681F3AC-BD57-40E4-8A57-A90683D277F6}" destId="{7A7CDE0B-502B-4889-9CFE-76B33D9FA75C}" srcOrd="1" destOrd="0" presId="urn:microsoft.com/office/officeart/2005/8/layout/vList3"/>
    <dgm:cxn modelId="{2B36458D-3DD4-4DD4-B3F6-27F6D3BE95F9}" type="presParOf" srcId="{E3590F2D-9BAE-43FB-A3FA-452EF96303FC}" destId="{1CFF9BE2-DEEF-4EA0-ABCF-0DCBE23CF84B}" srcOrd="5" destOrd="0" presId="urn:microsoft.com/office/officeart/2005/8/layout/vList3"/>
    <dgm:cxn modelId="{2F7B1990-A119-4A30-A184-F17ECD576444}" type="presParOf" srcId="{E3590F2D-9BAE-43FB-A3FA-452EF96303FC}" destId="{A4380200-E5D0-49F6-9709-83FF99BF3B7E}" srcOrd="6" destOrd="0" presId="urn:microsoft.com/office/officeart/2005/8/layout/vList3"/>
    <dgm:cxn modelId="{A0EFB209-7278-4AB5-A24E-C22C3F49041A}" type="presParOf" srcId="{A4380200-E5D0-49F6-9709-83FF99BF3B7E}" destId="{A4E70229-61EA-4660-872D-0733262EC0BE}" srcOrd="0" destOrd="0" presId="urn:microsoft.com/office/officeart/2005/8/layout/vList3"/>
    <dgm:cxn modelId="{9BFCB854-2656-4364-AE5F-8D3266F461F6}" type="presParOf" srcId="{A4380200-E5D0-49F6-9709-83FF99BF3B7E}" destId="{53D7F0EC-34BF-48CD-A441-97CE81D4A29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D73DDA-4063-44F3-B32A-563122D5B0E5}" type="doc">
      <dgm:prSet loTypeId="urn:microsoft.com/office/officeart/2005/8/layout/arrow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48EFCF37-14D6-4FC9-99A7-27F3DB77F65B}">
      <dgm:prSet/>
      <dgm:spPr/>
      <dgm:t>
        <a:bodyPr/>
        <a:lstStyle/>
        <a:p>
          <a:pPr rtl="0"/>
          <a:r>
            <a:rPr lang="en-US" dirty="0" smtClean="0"/>
            <a:t>Exposure to heat source.</a:t>
          </a:r>
          <a:endParaRPr lang="en-US" dirty="0"/>
        </a:p>
      </dgm:t>
    </dgm:pt>
    <dgm:pt modelId="{791072E8-8C56-44D3-A809-3E3E49E7C1A3}" type="parTrans" cxnId="{BBB3E349-D49C-4D9F-920E-972E7040E0FA}">
      <dgm:prSet/>
      <dgm:spPr/>
      <dgm:t>
        <a:bodyPr/>
        <a:lstStyle/>
        <a:p>
          <a:endParaRPr lang="en-US"/>
        </a:p>
      </dgm:t>
    </dgm:pt>
    <dgm:pt modelId="{9ED74F53-8D50-44C7-869C-E8988F6E3BD9}" type="sibTrans" cxnId="{BBB3E349-D49C-4D9F-920E-972E7040E0FA}">
      <dgm:prSet/>
      <dgm:spPr/>
      <dgm:t>
        <a:bodyPr/>
        <a:lstStyle/>
        <a:p>
          <a:endParaRPr lang="en-US"/>
        </a:p>
      </dgm:t>
    </dgm:pt>
    <dgm:pt modelId="{0A248BF3-DDD8-4149-A554-CE757A8FDFF3}">
      <dgm:prSet/>
      <dgm:spPr/>
      <dgm:t>
        <a:bodyPr/>
        <a:lstStyle/>
        <a:p>
          <a:pPr rtl="0"/>
          <a:r>
            <a:rPr lang="en-US" baseline="0" dirty="0" smtClean="0"/>
            <a:t>Vessels dilate= redness, blanching</a:t>
          </a:r>
          <a:endParaRPr lang="en-US" dirty="0"/>
        </a:p>
      </dgm:t>
    </dgm:pt>
    <dgm:pt modelId="{0B9F56FD-508C-4E31-9AFA-1F2094700178}" type="parTrans" cxnId="{FB277A95-9AB7-44FF-9464-9F802EEC36E1}">
      <dgm:prSet/>
      <dgm:spPr/>
      <dgm:t>
        <a:bodyPr/>
        <a:lstStyle/>
        <a:p>
          <a:endParaRPr lang="en-US"/>
        </a:p>
      </dgm:t>
    </dgm:pt>
    <dgm:pt modelId="{3EAF449A-B366-4914-9C53-54DF8AC5A131}" type="sibTrans" cxnId="{FB277A95-9AB7-44FF-9464-9F802EEC36E1}">
      <dgm:prSet/>
      <dgm:spPr/>
      <dgm:t>
        <a:bodyPr/>
        <a:lstStyle/>
        <a:p>
          <a:endParaRPr lang="en-US"/>
        </a:p>
      </dgm:t>
    </dgm:pt>
    <dgm:pt modelId="{F9676961-AA31-440C-9C3A-875777609C19}">
      <dgm:prSet/>
      <dgm:spPr/>
      <dgm:t>
        <a:bodyPr/>
        <a:lstStyle/>
        <a:p>
          <a:pPr rtl="0"/>
          <a:r>
            <a:rPr lang="en-US" baseline="0" smtClean="0"/>
            <a:t>Wound edema</a:t>
          </a:r>
          <a:endParaRPr lang="en-US"/>
        </a:p>
      </dgm:t>
    </dgm:pt>
    <dgm:pt modelId="{18B6AB8B-EA16-4033-A8D4-D0F1DD371D91}" type="parTrans" cxnId="{36D633B6-FFC2-4FF3-9023-7B0C216D41DB}">
      <dgm:prSet/>
      <dgm:spPr/>
      <dgm:t>
        <a:bodyPr/>
        <a:lstStyle/>
        <a:p>
          <a:endParaRPr lang="en-US"/>
        </a:p>
      </dgm:t>
    </dgm:pt>
    <dgm:pt modelId="{EB22D37F-E6A1-4149-BCB8-0DA6915CEF97}" type="sibTrans" cxnId="{36D633B6-FFC2-4FF3-9023-7B0C216D41DB}">
      <dgm:prSet/>
      <dgm:spPr/>
      <dgm:t>
        <a:bodyPr/>
        <a:lstStyle/>
        <a:p>
          <a:endParaRPr lang="en-US"/>
        </a:p>
      </dgm:t>
    </dgm:pt>
    <dgm:pt modelId="{95A550D7-EF2F-4022-88F7-3D7BD85D4905}">
      <dgm:prSet/>
      <dgm:spPr/>
      <dgm:t>
        <a:bodyPr/>
        <a:lstStyle/>
        <a:p>
          <a:pPr rtl="0"/>
          <a:r>
            <a:rPr lang="en-US" baseline="0" smtClean="0"/>
            <a:t>Area flooded with WBC</a:t>
          </a:r>
          <a:endParaRPr lang="en-US"/>
        </a:p>
      </dgm:t>
    </dgm:pt>
    <dgm:pt modelId="{BBC8A6B4-E873-4611-ACB5-219CE39A1848}" type="parTrans" cxnId="{AC17454A-16A4-4FB8-8422-C09D76C0E792}">
      <dgm:prSet/>
      <dgm:spPr/>
      <dgm:t>
        <a:bodyPr/>
        <a:lstStyle/>
        <a:p>
          <a:endParaRPr lang="en-US"/>
        </a:p>
      </dgm:t>
    </dgm:pt>
    <dgm:pt modelId="{DD15FB8D-EE95-490B-BA85-C27C9648DBF2}" type="sibTrans" cxnId="{AC17454A-16A4-4FB8-8422-C09D76C0E792}">
      <dgm:prSet/>
      <dgm:spPr/>
      <dgm:t>
        <a:bodyPr/>
        <a:lstStyle/>
        <a:p>
          <a:endParaRPr lang="en-US"/>
        </a:p>
      </dgm:t>
    </dgm:pt>
    <dgm:pt modelId="{24ABC566-91EF-4A8B-B7D9-8715A8BA7399}">
      <dgm:prSet/>
      <dgm:spPr/>
      <dgm:t>
        <a:bodyPr/>
        <a:lstStyle/>
        <a:p>
          <a:pPr rtl="0"/>
          <a:r>
            <a:rPr lang="en-US" baseline="0" smtClean="0"/>
            <a:t>Cellular protein is denatured and intravascular fluid is pushed to interstitial spaces</a:t>
          </a:r>
          <a:endParaRPr lang="en-US"/>
        </a:p>
      </dgm:t>
    </dgm:pt>
    <dgm:pt modelId="{61422718-7BA8-43A2-B313-E4BB2BBB9418}" type="parTrans" cxnId="{EAB4C84E-4E52-4C78-A05C-6140973A7BB0}">
      <dgm:prSet/>
      <dgm:spPr/>
      <dgm:t>
        <a:bodyPr/>
        <a:lstStyle/>
        <a:p>
          <a:endParaRPr lang="en-US"/>
        </a:p>
      </dgm:t>
    </dgm:pt>
    <dgm:pt modelId="{64B0E2B9-5230-497F-AA83-5235BA28F2A3}" type="sibTrans" cxnId="{EAB4C84E-4E52-4C78-A05C-6140973A7BB0}">
      <dgm:prSet/>
      <dgm:spPr/>
      <dgm:t>
        <a:bodyPr/>
        <a:lstStyle/>
        <a:p>
          <a:endParaRPr lang="en-US"/>
        </a:p>
      </dgm:t>
    </dgm:pt>
    <dgm:pt modelId="{BE145CDF-4415-45F6-B20D-F21DA18247A9}" type="pres">
      <dgm:prSet presAssocID="{FBD73DDA-4063-44F3-B32A-563122D5B0E5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87809E-0365-4F4C-B253-09E6842D749D}" type="pres">
      <dgm:prSet presAssocID="{FBD73DDA-4063-44F3-B32A-563122D5B0E5}" presName="arrow" presStyleLbl="bgShp" presStyleIdx="0" presStyleCnt="1"/>
      <dgm:spPr>
        <a:solidFill>
          <a:schemeClr val="tx2"/>
        </a:solidFill>
      </dgm:spPr>
    </dgm:pt>
    <dgm:pt modelId="{8336CEB3-5D84-4E97-A0FC-7248CB83CAED}" type="pres">
      <dgm:prSet presAssocID="{FBD73DDA-4063-44F3-B32A-563122D5B0E5}" presName="arrowDiagram5" presStyleCnt="0"/>
      <dgm:spPr/>
    </dgm:pt>
    <dgm:pt modelId="{08261D51-7D50-4CC0-877A-AFF324DB0D9C}" type="pres">
      <dgm:prSet presAssocID="{48EFCF37-14D6-4FC9-99A7-27F3DB77F65B}" presName="bullet5a" presStyleLbl="node1" presStyleIdx="0" presStyleCnt="5"/>
      <dgm:spPr/>
    </dgm:pt>
    <dgm:pt modelId="{27F061F5-AEBE-414A-BF4E-BDCC28BE59EC}" type="pres">
      <dgm:prSet presAssocID="{48EFCF37-14D6-4FC9-99A7-27F3DB77F65B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248C76-D2FA-47C8-81AB-046217AB6872}" type="pres">
      <dgm:prSet presAssocID="{0A248BF3-DDD8-4149-A554-CE757A8FDFF3}" presName="bullet5b" presStyleLbl="node1" presStyleIdx="1" presStyleCnt="5"/>
      <dgm:spPr/>
    </dgm:pt>
    <dgm:pt modelId="{E92FC698-BA2A-4D55-838E-358BDD7E59F7}" type="pres">
      <dgm:prSet presAssocID="{0A248BF3-DDD8-4149-A554-CE757A8FDFF3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4399-728E-4C76-9060-8934BB74C159}" type="pres">
      <dgm:prSet presAssocID="{F9676961-AA31-440C-9C3A-875777609C19}" presName="bullet5c" presStyleLbl="node1" presStyleIdx="2" presStyleCnt="5"/>
      <dgm:spPr/>
    </dgm:pt>
    <dgm:pt modelId="{54733442-847E-42FF-AECE-85DAFAE51816}" type="pres">
      <dgm:prSet presAssocID="{F9676961-AA31-440C-9C3A-875777609C19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7C889-842B-46DD-BC5C-0BE2E37A34CA}" type="pres">
      <dgm:prSet presAssocID="{95A550D7-EF2F-4022-88F7-3D7BD85D4905}" presName="bullet5d" presStyleLbl="node1" presStyleIdx="3" presStyleCnt="5"/>
      <dgm:spPr/>
    </dgm:pt>
    <dgm:pt modelId="{0F2E40E2-C3E9-4CFB-BB13-EB29D840DE90}" type="pres">
      <dgm:prSet presAssocID="{95A550D7-EF2F-4022-88F7-3D7BD85D4905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A6F51-3CC5-4AE5-8724-0AD83A1A63B7}" type="pres">
      <dgm:prSet presAssocID="{24ABC566-91EF-4A8B-B7D9-8715A8BA7399}" presName="bullet5e" presStyleLbl="node1" presStyleIdx="4" presStyleCnt="5"/>
      <dgm:spPr/>
    </dgm:pt>
    <dgm:pt modelId="{A35C248F-23E9-424A-AF49-BBB3EF57E21F}" type="pres">
      <dgm:prSet presAssocID="{24ABC566-91EF-4A8B-B7D9-8715A8BA7399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B3E349-D49C-4D9F-920E-972E7040E0FA}" srcId="{FBD73DDA-4063-44F3-B32A-563122D5B0E5}" destId="{48EFCF37-14D6-4FC9-99A7-27F3DB77F65B}" srcOrd="0" destOrd="0" parTransId="{791072E8-8C56-44D3-A809-3E3E49E7C1A3}" sibTransId="{9ED74F53-8D50-44C7-869C-E8988F6E3BD9}"/>
    <dgm:cxn modelId="{4FF93F6E-9C96-4889-A54A-266C07A77C78}" type="presOf" srcId="{48EFCF37-14D6-4FC9-99A7-27F3DB77F65B}" destId="{27F061F5-AEBE-414A-BF4E-BDCC28BE59EC}" srcOrd="0" destOrd="0" presId="urn:microsoft.com/office/officeart/2005/8/layout/arrow2"/>
    <dgm:cxn modelId="{F7CE71E6-12FD-4C30-875B-C8B40AC1F6B8}" type="presOf" srcId="{24ABC566-91EF-4A8B-B7D9-8715A8BA7399}" destId="{A35C248F-23E9-424A-AF49-BBB3EF57E21F}" srcOrd="0" destOrd="0" presId="urn:microsoft.com/office/officeart/2005/8/layout/arrow2"/>
    <dgm:cxn modelId="{5551877E-7964-4456-8A7A-1BDF7BC0CEF2}" type="presOf" srcId="{0A248BF3-DDD8-4149-A554-CE757A8FDFF3}" destId="{E92FC698-BA2A-4D55-838E-358BDD7E59F7}" srcOrd="0" destOrd="0" presId="urn:microsoft.com/office/officeart/2005/8/layout/arrow2"/>
    <dgm:cxn modelId="{316D1412-709A-49A4-920F-9C92D4F9DF2F}" type="presOf" srcId="{95A550D7-EF2F-4022-88F7-3D7BD85D4905}" destId="{0F2E40E2-C3E9-4CFB-BB13-EB29D840DE90}" srcOrd="0" destOrd="0" presId="urn:microsoft.com/office/officeart/2005/8/layout/arrow2"/>
    <dgm:cxn modelId="{AC17454A-16A4-4FB8-8422-C09D76C0E792}" srcId="{FBD73DDA-4063-44F3-B32A-563122D5B0E5}" destId="{95A550D7-EF2F-4022-88F7-3D7BD85D4905}" srcOrd="3" destOrd="0" parTransId="{BBC8A6B4-E873-4611-ACB5-219CE39A1848}" sibTransId="{DD15FB8D-EE95-490B-BA85-C27C9648DBF2}"/>
    <dgm:cxn modelId="{36D633B6-FFC2-4FF3-9023-7B0C216D41DB}" srcId="{FBD73DDA-4063-44F3-B32A-563122D5B0E5}" destId="{F9676961-AA31-440C-9C3A-875777609C19}" srcOrd="2" destOrd="0" parTransId="{18B6AB8B-EA16-4033-A8D4-D0F1DD371D91}" sibTransId="{EB22D37F-E6A1-4149-BCB8-0DA6915CEF97}"/>
    <dgm:cxn modelId="{FB277A95-9AB7-44FF-9464-9F802EEC36E1}" srcId="{FBD73DDA-4063-44F3-B32A-563122D5B0E5}" destId="{0A248BF3-DDD8-4149-A554-CE757A8FDFF3}" srcOrd="1" destOrd="0" parTransId="{0B9F56FD-508C-4E31-9AFA-1F2094700178}" sibTransId="{3EAF449A-B366-4914-9C53-54DF8AC5A131}"/>
    <dgm:cxn modelId="{EAB4C84E-4E52-4C78-A05C-6140973A7BB0}" srcId="{FBD73DDA-4063-44F3-B32A-563122D5B0E5}" destId="{24ABC566-91EF-4A8B-B7D9-8715A8BA7399}" srcOrd="4" destOrd="0" parTransId="{61422718-7BA8-43A2-B313-E4BB2BBB9418}" sibTransId="{64B0E2B9-5230-497F-AA83-5235BA28F2A3}"/>
    <dgm:cxn modelId="{2FFED87E-07F7-414B-AA37-AD2555E633DC}" type="presOf" srcId="{F9676961-AA31-440C-9C3A-875777609C19}" destId="{54733442-847E-42FF-AECE-85DAFAE51816}" srcOrd="0" destOrd="0" presId="urn:microsoft.com/office/officeart/2005/8/layout/arrow2"/>
    <dgm:cxn modelId="{D955089D-3CE7-4757-BB8E-2F51634BAC93}" type="presOf" srcId="{FBD73DDA-4063-44F3-B32A-563122D5B0E5}" destId="{BE145CDF-4415-45F6-B20D-F21DA18247A9}" srcOrd="0" destOrd="0" presId="urn:microsoft.com/office/officeart/2005/8/layout/arrow2"/>
    <dgm:cxn modelId="{1BE8B273-F415-43A6-87CB-08ED596F09EA}" type="presParOf" srcId="{BE145CDF-4415-45F6-B20D-F21DA18247A9}" destId="{4A87809E-0365-4F4C-B253-09E6842D749D}" srcOrd="0" destOrd="0" presId="urn:microsoft.com/office/officeart/2005/8/layout/arrow2"/>
    <dgm:cxn modelId="{4F051E22-5A58-45FA-ADD4-5144E1805ACA}" type="presParOf" srcId="{BE145CDF-4415-45F6-B20D-F21DA18247A9}" destId="{8336CEB3-5D84-4E97-A0FC-7248CB83CAED}" srcOrd="1" destOrd="0" presId="urn:microsoft.com/office/officeart/2005/8/layout/arrow2"/>
    <dgm:cxn modelId="{D29482F0-ABD9-4639-A2C1-34AD1DD89D09}" type="presParOf" srcId="{8336CEB3-5D84-4E97-A0FC-7248CB83CAED}" destId="{08261D51-7D50-4CC0-877A-AFF324DB0D9C}" srcOrd="0" destOrd="0" presId="urn:microsoft.com/office/officeart/2005/8/layout/arrow2"/>
    <dgm:cxn modelId="{6E824C09-5AD0-41D4-B4F5-A17B01A72A17}" type="presParOf" srcId="{8336CEB3-5D84-4E97-A0FC-7248CB83CAED}" destId="{27F061F5-AEBE-414A-BF4E-BDCC28BE59EC}" srcOrd="1" destOrd="0" presId="urn:microsoft.com/office/officeart/2005/8/layout/arrow2"/>
    <dgm:cxn modelId="{CA3D0F84-705C-4298-8D24-F2037DF44380}" type="presParOf" srcId="{8336CEB3-5D84-4E97-A0FC-7248CB83CAED}" destId="{0C248C76-D2FA-47C8-81AB-046217AB6872}" srcOrd="2" destOrd="0" presId="urn:microsoft.com/office/officeart/2005/8/layout/arrow2"/>
    <dgm:cxn modelId="{AF086C57-499B-4946-9FD9-FBABF5BC8758}" type="presParOf" srcId="{8336CEB3-5D84-4E97-A0FC-7248CB83CAED}" destId="{E92FC698-BA2A-4D55-838E-358BDD7E59F7}" srcOrd="3" destOrd="0" presId="urn:microsoft.com/office/officeart/2005/8/layout/arrow2"/>
    <dgm:cxn modelId="{D82F50F0-5795-4C17-8706-A96F6E962BFD}" type="presParOf" srcId="{8336CEB3-5D84-4E97-A0FC-7248CB83CAED}" destId="{39364399-728E-4C76-9060-8934BB74C159}" srcOrd="4" destOrd="0" presId="urn:microsoft.com/office/officeart/2005/8/layout/arrow2"/>
    <dgm:cxn modelId="{85E9DBDF-B867-4E8E-B37E-423B1F664B3E}" type="presParOf" srcId="{8336CEB3-5D84-4E97-A0FC-7248CB83CAED}" destId="{54733442-847E-42FF-AECE-85DAFAE51816}" srcOrd="5" destOrd="0" presId="urn:microsoft.com/office/officeart/2005/8/layout/arrow2"/>
    <dgm:cxn modelId="{5E8087C3-19F4-4CE6-916D-C4194F541769}" type="presParOf" srcId="{8336CEB3-5D84-4E97-A0FC-7248CB83CAED}" destId="{1217C889-842B-46DD-BC5C-0BE2E37A34CA}" srcOrd="6" destOrd="0" presId="urn:microsoft.com/office/officeart/2005/8/layout/arrow2"/>
    <dgm:cxn modelId="{8912E1B5-1B69-4DE8-9425-3802DE33CDE7}" type="presParOf" srcId="{8336CEB3-5D84-4E97-A0FC-7248CB83CAED}" destId="{0F2E40E2-C3E9-4CFB-BB13-EB29D840DE90}" srcOrd="7" destOrd="0" presId="urn:microsoft.com/office/officeart/2005/8/layout/arrow2"/>
    <dgm:cxn modelId="{46B46866-C896-4AB3-9E28-C40DA28D01D4}" type="presParOf" srcId="{8336CEB3-5D84-4E97-A0FC-7248CB83CAED}" destId="{67DA6F51-3CC5-4AE5-8724-0AD83A1A63B7}" srcOrd="8" destOrd="0" presId="urn:microsoft.com/office/officeart/2005/8/layout/arrow2"/>
    <dgm:cxn modelId="{F556E9A2-564D-451D-8D81-0F3B7FCD25F5}" type="presParOf" srcId="{8336CEB3-5D84-4E97-A0FC-7248CB83CAED}" destId="{A35C248F-23E9-424A-AF49-BBB3EF57E21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C62D77-F561-4B23-B280-F7A2488DBF7A}" type="doc">
      <dgm:prSet loTypeId="urn:microsoft.com/office/officeart/2008/layout/AlternatingPictureBlocks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2CCD638-01D7-456D-85F6-2329B4167017}">
      <dgm:prSet/>
      <dgm:spPr/>
      <dgm:t>
        <a:bodyPr/>
        <a:lstStyle/>
        <a:p>
          <a:pPr rtl="0"/>
          <a:r>
            <a:rPr lang="en-US" baseline="0" smtClean="0"/>
            <a:t>Intravascular capillaries become permeable as a result proteins, electrolytes, and fluids shift from the intravascular to the interstitial space </a:t>
          </a:r>
          <a:endParaRPr lang="en-US"/>
        </a:p>
      </dgm:t>
    </dgm:pt>
    <dgm:pt modelId="{335765EF-A92E-4647-B0FA-78592C08C26F}" type="parTrans" cxnId="{257F9649-EFF0-4468-A5CC-599C0CB6051F}">
      <dgm:prSet/>
      <dgm:spPr/>
      <dgm:t>
        <a:bodyPr/>
        <a:lstStyle/>
        <a:p>
          <a:endParaRPr lang="en-US"/>
        </a:p>
      </dgm:t>
    </dgm:pt>
    <dgm:pt modelId="{78BF7B75-2E8D-49D0-9743-C27C1C182352}" type="sibTrans" cxnId="{257F9649-EFF0-4468-A5CC-599C0CB6051F}">
      <dgm:prSet/>
      <dgm:spPr/>
      <dgm:t>
        <a:bodyPr/>
        <a:lstStyle/>
        <a:p>
          <a:endParaRPr lang="en-US"/>
        </a:p>
      </dgm:t>
    </dgm:pt>
    <dgm:pt modelId="{76602553-6F62-43FB-BD26-92BE0E433314}">
      <dgm:prSet/>
      <dgm:spPr/>
      <dgm:t>
        <a:bodyPr/>
        <a:lstStyle/>
        <a:p>
          <a:pPr rtl="0"/>
          <a:r>
            <a:rPr lang="en-US" baseline="0" smtClean="0"/>
            <a:t>This “third spacing”  results in edema of the burned area and loss of circulatory volume</a:t>
          </a:r>
          <a:endParaRPr lang="en-US"/>
        </a:p>
      </dgm:t>
    </dgm:pt>
    <dgm:pt modelId="{44B27CF6-880B-48E5-8121-D621B03BCC83}" type="parTrans" cxnId="{D1A6427D-0836-41E7-A2BD-986785F94B1E}">
      <dgm:prSet/>
      <dgm:spPr/>
      <dgm:t>
        <a:bodyPr/>
        <a:lstStyle/>
        <a:p>
          <a:endParaRPr lang="en-US"/>
        </a:p>
      </dgm:t>
    </dgm:pt>
    <dgm:pt modelId="{8E615EF2-2A59-47EC-8C22-E5D9162E51DB}" type="sibTrans" cxnId="{D1A6427D-0836-41E7-A2BD-986785F94B1E}">
      <dgm:prSet/>
      <dgm:spPr/>
      <dgm:t>
        <a:bodyPr/>
        <a:lstStyle/>
        <a:p>
          <a:endParaRPr lang="en-US"/>
        </a:p>
      </dgm:t>
    </dgm:pt>
    <dgm:pt modelId="{8341C60C-2C46-4667-AE0C-5E4E669AAB5B}">
      <dgm:prSet/>
      <dgm:spPr/>
      <dgm:t>
        <a:bodyPr/>
        <a:lstStyle/>
        <a:p>
          <a:pPr rtl="0"/>
          <a:r>
            <a:rPr lang="en-US" baseline="0" smtClean="0"/>
            <a:t>Tissue necrosis results from decreased tissue perfusion (vasoconstriction and thrombosis at burn site)</a:t>
          </a:r>
          <a:endParaRPr lang="en-US"/>
        </a:p>
      </dgm:t>
    </dgm:pt>
    <dgm:pt modelId="{E2231CA1-06D8-4C61-8B63-7B2287D2CD63}" type="parTrans" cxnId="{31E53E6D-3C7D-4A20-BDCB-69F03EF7BBB0}">
      <dgm:prSet/>
      <dgm:spPr/>
      <dgm:t>
        <a:bodyPr/>
        <a:lstStyle/>
        <a:p>
          <a:endParaRPr lang="en-US"/>
        </a:p>
      </dgm:t>
    </dgm:pt>
    <dgm:pt modelId="{1BE16604-3F03-43E0-BE92-DC5C33FF5629}" type="sibTrans" cxnId="{31E53E6D-3C7D-4A20-BDCB-69F03EF7BBB0}">
      <dgm:prSet/>
      <dgm:spPr/>
      <dgm:t>
        <a:bodyPr/>
        <a:lstStyle/>
        <a:p>
          <a:endParaRPr lang="en-US"/>
        </a:p>
      </dgm:t>
    </dgm:pt>
    <dgm:pt modelId="{3DA3CE0E-D95D-4FB3-9461-71AA27947DE3}" type="pres">
      <dgm:prSet presAssocID="{E9C62D77-F561-4B23-B280-F7A2488DBF7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AB04C0-2EDD-4410-B097-C62768AF00EB}" type="pres">
      <dgm:prSet presAssocID="{D2CCD638-01D7-456D-85F6-2329B4167017}" presName="comp" presStyleCnt="0"/>
      <dgm:spPr/>
    </dgm:pt>
    <dgm:pt modelId="{C48DC0E0-9626-46D5-B151-B2D83C4AAEF2}" type="pres">
      <dgm:prSet presAssocID="{D2CCD638-01D7-456D-85F6-2329B4167017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601F7-7396-414A-A6B8-12725B9DCA8C}" type="pres">
      <dgm:prSet presAssocID="{D2CCD638-01D7-456D-85F6-2329B4167017}" presName="rect1" presStyleLbl="lnNode1" presStyleIdx="0" presStyleCnt="3" custScaleX="11167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599E0E-C751-460F-9E51-D8DAD64B4BD7}" type="pres">
      <dgm:prSet presAssocID="{78BF7B75-2E8D-49D0-9743-C27C1C182352}" presName="sibTrans" presStyleCnt="0"/>
      <dgm:spPr/>
    </dgm:pt>
    <dgm:pt modelId="{66568A55-F88B-476B-A0DB-CD02DA802586}" type="pres">
      <dgm:prSet presAssocID="{76602553-6F62-43FB-BD26-92BE0E433314}" presName="comp" presStyleCnt="0"/>
      <dgm:spPr/>
    </dgm:pt>
    <dgm:pt modelId="{1B333271-D3F8-413B-8BED-85BF564176AE}" type="pres">
      <dgm:prSet presAssocID="{76602553-6F62-43FB-BD26-92BE0E433314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AD150-9F70-4722-AEA5-A55997A11878}" type="pres">
      <dgm:prSet presAssocID="{76602553-6F62-43FB-BD26-92BE0E433314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0E31E8B-7F6D-4630-AB1E-5A1B3F643AC9}" type="pres">
      <dgm:prSet presAssocID="{8E615EF2-2A59-47EC-8C22-E5D9162E51DB}" presName="sibTrans" presStyleCnt="0"/>
      <dgm:spPr/>
    </dgm:pt>
    <dgm:pt modelId="{340B7D74-95C9-4395-8FE0-FF3B494AD4A1}" type="pres">
      <dgm:prSet presAssocID="{8341C60C-2C46-4667-AE0C-5E4E669AAB5B}" presName="comp" presStyleCnt="0"/>
      <dgm:spPr/>
    </dgm:pt>
    <dgm:pt modelId="{29D4DDE1-D328-4836-B5C5-DD884D202A4F}" type="pres">
      <dgm:prSet presAssocID="{8341C60C-2C46-4667-AE0C-5E4E669AAB5B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8F80F-392F-4A51-BA55-5F9503D3463D}" type="pres">
      <dgm:prSet presAssocID="{8341C60C-2C46-4667-AE0C-5E4E669AAB5B}" presName="rect1" presStyleLbl="lnNode1" presStyleIdx="2" presStyleCnt="3" custScaleX="11265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93150C08-9BD2-40DF-A4C6-59E8CF308A1B}" type="presOf" srcId="{D2CCD638-01D7-456D-85F6-2329B4167017}" destId="{C48DC0E0-9626-46D5-B151-B2D83C4AAEF2}" srcOrd="0" destOrd="0" presId="urn:microsoft.com/office/officeart/2008/layout/AlternatingPictureBlocks"/>
    <dgm:cxn modelId="{D1A6427D-0836-41E7-A2BD-986785F94B1E}" srcId="{E9C62D77-F561-4B23-B280-F7A2488DBF7A}" destId="{76602553-6F62-43FB-BD26-92BE0E433314}" srcOrd="1" destOrd="0" parTransId="{44B27CF6-880B-48E5-8121-D621B03BCC83}" sibTransId="{8E615EF2-2A59-47EC-8C22-E5D9162E51DB}"/>
    <dgm:cxn modelId="{DC9D09E2-3626-4761-9F0F-78561ECA5239}" type="presOf" srcId="{E9C62D77-F561-4B23-B280-F7A2488DBF7A}" destId="{3DA3CE0E-D95D-4FB3-9461-71AA27947DE3}" srcOrd="0" destOrd="0" presId="urn:microsoft.com/office/officeart/2008/layout/AlternatingPictureBlocks"/>
    <dgm:cxn modelId="{257F9649-EFF0-4468-A5CC-599C0CB6051F}" srcId="{E9C62D77-F561-4B23-B280-F7A2488DBF7A}" destId="{D2CCD638-01D7-456D-85F6-2329B4167017}" srcOrd="0" destOrd="0" parTransId="{335765EF-A92E-4647-B0FA-78592C08C26F}" sibTransId="{78BF7B75-2E8D-49D0-9743-C27C1C182352}"/>
    <dgm:cxn modelId="{31E53E6D-3C7D-4A20-BDCB-69F03EF7BBB0}" srcId="{E9C62D77-F561-4B23-B280-F7A2488DBF7A}" destId="{8341C60C-2C46-4667-AE0C-5E4E669AAB5B}" srcOrd="2" destOrd="0" parTransId="{E2231CA1-06D8-4C61-8B63-7B2287D2CD63}" sibTransId="{1BE16604-3F03-43E0-BE92-DC5C33FF5629}"/>
    <dgm:cxn modelId="{D1BD3F84-774B-4979-9246-9075FB7C3BA6}" type="presOf" srcId="{76602553-6F62-43FB-BD26-92BE0E433314}" destId="{1B333271-D3F8-413B-8BED-85BF564176AE}" srcOrd="0" destOrd="0" presId="urn:microsoft.com/office/officeart/2008/layout/AlternatingPictureBlocks"/>
    <dgm:cxn modelId="{B91A2777-476B-4D0E-8453-EE5E54097DEF}" type="presOf" srcId="{8341C60C-2C46-4667-AE0C-5E4E669AAB5B}" destId="{29D4DDE1-D328-4836-B5C5-DD884D202A4F}" srcOrd="0" destOrd="0" presId="urn:microsoft.com/office/officeart/2008/layout/AlternatingPictureBlocks"/>
    <dgm:cxn modelId="{7B0B19DF-8594-402D-8EFB-A702C6AE366A}" type="presParOf" srcId="{3DA3CE0E-D95D-4FB3-9461-71AA27947DE3}" destId="{12AB04C0-2EDD-4410-B097-C62768AF00EB}" srcOrd="0" destOrd="0" presId="urn:microsoft.com/office/officeart/2008/layout/AlternatingPictureBlocks"/>
    <dgm:cxn modelId="{756C6263-4B94-4142-AC89-DEB59492328F}" type="presParOf" srcId="{12AB04C0-2EDD-4410-B097-C62768AF00EB}" destId="{C48DC0E0-9626-46D5-B151-B2D83C4AAEF2}" srcOrd="0" destOrd="0" presId="urn:microsoft.com/office/officeart/2008/layout/AlternatingPictureBlocks"/>
    <dgm:cxn modelId="{6FD52731-405C-49B7-A945-07A069B76244}" type="presParOf" srcId="{12AB04C0-2EDD-4410-B097-C62768AF00EB}" destId="{0D0601F7-7396-414A-A6B8-12725B9DCA8C}" srcOrd="1" destOrd="0" presId="urn:microsoft.com/office/officeart/2008/layout/AlternatingPictureBlocks"/>
    <dgm:cxn modelId="{4B464B88-EDCB-4F10-8D03-AF662FD74DBB}" type="presParOf" srcId="{3DA3CE0E-D95D-4FB3-9461-71AA27947DE3}" destId="{01599E0E-C751-460F-9E51-D8DAD64B4BD7}" srcOrd="1" destOrd="0" presId="urn:microsoft.com/office/officeart/2008/layout/AlternatingPictureBlocks"/>
    <dgm:cxn modelId="{9C0DD9B0-AC5C-4843-BCA8-70E31A874BEB}" type="presParOf" srcId="{3DA3CE0E-D95D-4FB3-9461-71AA27947DE3}" destId="{66568A55-F88B-476B-A0DB-CD02DA802586}" srcOrd="2" destOrd="0" presId="urn:microsoft.com/office/officeart/2008/layout/AlternatingPictureBlocks"/>
    <dgm:cxn modelId="{63F1171C-1F4E-451D-8B7A-ABE88410CA78}" type="presParOf" srcId="{66568A55-F88B-476B-A0DB-CD02DA802586}" destId="{1B333271-D3F8-413B-8BED-85BF564176AE}" srcOrd="0" destOrd="0" presId="urn:microsoft.com/office/officeart/2008/layout/AlternatingPictureBlocks"/>
    <dgm:cxn modelId="{61919B72-0E9A-473A-92D8-6ADB66B13945}" type="presParOf" srcId="{66568A55-F88B-476B-A0DB-CD02DA802586}" destId="{5CCAD150-9F70-4722-AEA5-A55997A11878}" srcOrd="1" destOrd="0" presId="urn:microsoft.com/office/officeart/2008/layout/AlternatingPictureBlocks"/>
    <dgm:cxn modelId="{412BD04F-0260-47CD-9118-1246E36C0CA8}" type="presParOf" srcId="{3DA3CE0E-D95D-4FB3-9461-71AA27947DE3}" destId="{E0E31E8B-7F6D-4630-AB1E-5A1B3F643AC9}" srcOrd="3" destOrd="0" presId="urn:microsoft.com/office/officeart/2008/layout/AlternatingPictureBlocks"/>
    <dgm:cxn modelId="{6D7FD837-CB4D-4FF7-8D96-8002A6BF71D1}" type="presParOf" srcId="{3DA3CE0E-D95D-4FB3-9461-71AA27947DE3}" destId="{340B7D74-95C9-4395-8FE0-FF3B494AD4A1}" srcOrd="4" destOrd="0" presId="urn:microsoft.com/office/officeart/2008/layout/AlternatingPictureBlocks"/>
    <dgm:cxn modelId="{F4B2AB93-1EAB-4D3C-8CD5-0053E1C772EC}" type="presParOf" srcId="{340B7D74-95C9-4395-8FE0-FF3B494AD4A1}" destId="{29D4DDE1-D328-4836-B5C5-DD884D202A4F}" srcOrd="0" destOrd="0" presId="urn:microsoft.com/office/officeart/2008/layout/AlternatingPictureBlocks"/>
    <dgm:cxn modelId="{B7CDF0B8-87CB-433B-9225-F03DF2845F42}" type="presParOf" srcId="{340B7D74-95C9-4395-8FE0-FF3B494AD4A1}" destId="{D018F80F-392F-4A51-BA55-5F9503D3463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B31A2-10D1-4266-8294-8ADAEE2D027B}" type="doc">
      <dgm:prSet loTypeId="urn:microsoft.com/office/officeart/2005/8/layout/hList7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FF2D91-4E8A-4E78-B246-3F5636E8E559}">
      <dgm:prSet custT="1"/>
      <dgm:spPr/>
      <dgm:t>
        <a:bodyPr/>
        <a:lstStyle/>
        <a:p>
          <a:pPr rtl="0"/>
          <a:r>
            <a:rPr lang="en-US" sz="2400" baseline="0" dirty="0" err="1" smtClean="0"/>
            <a:t>Hemo</a:t>
          </a:r>
          <a:r>
            <a:rPr lang="en-US" sz="2400" baseline="0" dirty="0" smtClean="0"/>
            <a:t>- concentration due to low plasma.</a:t>
          </a:r>
          <a:endParaRPr lang="en-US" sz="2400" dirty="0"/>
        </a:p>
      </dgm:t>
    </dgm:pt>
    <dgm:pt modelId="{E7FCFA9F-9180-4E65-BCA3-765CE8017D81}" type="parTrans" cxnId="{3986A39F-BF7C-46AB-9625-80A06BA67DBD}">
      <dgm:prSet/>
      <dgm:spPr/>
      <dgm:t>
        <a:bodyPr/>
        <a:lstStyle/>
        <a:p>
          <a:endParaRPr lang="en-US"/>
        </a:p>
      </dgm:t>
    </dgm:pt>
    <dgm:pt modelId="{510BA5DE-7C9A-40B2-918D-96F36F6D4655}" type="sibTrans" cxnId="{3986A39F-BF7C-46AB-9625-80A06BA67DBD}">
      <dgm:prSet/>
      <dgm:spPr/>
      <dgm:t>
        <a:bodyPr/>
        <a:lstStyle/>
        <a:p>
          <a:endParaRPr lang="en-US"/>
        </a:p>
      </dgm:t>
    </dgm:pt>
    <dgm:pt modelId="{6B4570F5-7390-460A-9C1B-D2946504A9B2}">
      <dgm:prSet custT="1"/>
      <dgm:spPr/>
      <dgm:t>
        <a:bodyPr/>
        <a:lstStyle/>
        <a:p>
          <a:pPr rtl="0"/>
          <a:r>
            <a:rPr lang="en-US" sz="2000" baseline="0" dirty="0" smtClean="0"/>
            <a:t>Significant changes in serum potassium, sodium, calcium, and bicarbonate levels</a:t>
          </a:r>
          <a:endParaRPr lang="en-US" sz="2000" dirty="0"/>
        </a:p>
      </dgm:t>
    </dgm:pt>
    <dgm:pt modelId="{2904DF39-F73D-4F6D-A975-BE1D56DAACF9}" type="parTrans" cxnId="{058EE40C-7A1C-4E28-BE86-F329896719F1}">
      <dgm:prSet/>
      <dgm:spPr/>
      <dgm:t>
        <a:bodyPr/>
        <a:lstStyle/>
        <a:p>
          <a:endParaRPr lang="en-US"/>
        </a:p>
      </dgm:t>
    </dgm:pt>
    <dgm:pt modelId="{118500A9-8BBA-4D4B-BA83-71392921E65F}" type="sibTrans" cxnId="{058EE40C-7A1C-4E28-BE86-F329896719F1}">
      <dgm:prSet/>
      <dgm:spPr/>
      <dgm:t>
        <a:bodyPr/>
        <a:lstStyle/>
        <a:p>
          <a:endParaRPr lang="en-US"/>
        </a:p>
      </dgm:t>
    </dgm:pt>
    <dgm:pt modelId="{4F4E9ED7-491C-439F-8CCA-9245B8C10B25}">
      <dgm:prSet/>
      <dgm:spPr/>
      <dgm:t>
        <a:bodyPr/>
        <a:lstStyle/>
        <a:p>
          <a:pPr rtl="0"/>
          <a:r>
            <a:rPr lang="en-US" baseline="0" smtClean="0"/>
            <a:t>Metabolic acidosis</a:t>
          </a:r>
          <a:endParaRPr lang="en-US"/>
        </a:p>
      </dgm:t>
    </dgm:pt>
    <dgm:pt modelId="{E665469F-7C70-4BC4-B96D-AED59C093AD6}" type="parTrans" cxnId="{5F695D97-47B1-4350-A706-63FB3A093E19}">
      <dgm:prSet/>
      <dgm:spPr/>
      <dgm:t>
        <a:bodyPr/>
        <a:lstStyle/>
        <a:p>
          <a:endParaRPr lang="en-US"/>
        </a:p>
      </dgm:t>
    </dgm:pt>
    <dgm:pt modelId="{F2F2E014-F5EC-497A-B16B-979CE19329F6}" type="sibTrans" cxnId="{5F695D97-47B1-4350-A706-63FB3A093E19}">
      <dgm:prSet/>
      <dgm:spPr/>
      <dgm:t>
        <a:bodyPr/>
        <a:lstStyle/>
        <a:p>
          <a:endParaRPr lang="en-US"/>
        </a:p>
      </dgm:t>
    </dgm:pt>
    <dgm:pt modelId="{78935FC4-EDE3-4717-95AD-6CB8DFB0EA5F}">
      <dgm:prSet/>
      <dgm:spPr/>
      <dgm:t>
        <a:bodyPr/>
        <a:lstStyle/>
        <a:p>
          <a:pPr rtl="0"/>
          <a:r>
            <a:rPr lang="en-US" baseline="0" dirty="0" smtClean="0"/>
            <a:t>Progressive edema:  Risk Airway obstruction!</a:t>
          </a:r>
          <a:endParaRPr lang="en-US" dirty="0"/>
        </a:p>
      </dgm:t>
    </dgm:pt>
    <dgm:pt modelId="{16663A98-49C5-4B7E-9024-B2671378B48B}" type="parTrans" cxnId="{45040FA2-651A-4394-B6FD-65164F5F9757}">
      <dgm:prSet/>
      <dgm:spPr/>
      <dgm:t>
        <a:bodyPr/>
        <a:lstStyle/>
        <a:p>
          <a:endParaRPr lang="en-US"/>
        </a:p>
      </dgm:t>
    </dgm:pt>
    <dgm:pt modelId="{56575319-81B8-41B3-B5A8-C1B05136EEDC}" type="sibTrans" cxnId="{45040FA2-651A-4394-B6FD-65164F5F9757}">
      <dgm:prSet/>
      <dgm:spPr/>
      <dgm:t>
        <a:bodyPr/>
        <a:lstStyle/>
        <a:p>
          <a:endParaRPr lang="en-US"/>
        </a:p>
      </dgm:t>
    </dgm:pt>
    <dgm:pt modelId="{C788A7EF-B1FC-4137-9CBF-8F24ADA3B25C}" type="pres">
      <dgm:prSet presAssocID="{35DB31A2-10D1-4266-8294-8ADAEE2D027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BBCD72-EDCE-4A76-BA9E-54A61AFD8BC1}" type="pres">
      <dgm:prSet presAssocID="{35DB31A2-10D1-4266-8294-8ADAEE2D027B}" presName="fgShape" presStyleLbl="fgShp" presStyleIdx="0" presStyleCnt="1"/>
      <dgm:spPr/>
    </dgm:pt>
    <dgm:pt modelId="{6005158F-710B-49A7-A0E9-BF94D08A81EB}" type="pres">
      <dgm:prSet presAssocID="{35DB31A2-10D1-4266-8294-8ADAEE2D027B}" presName="linComp" presStyleCnt="0"/>
      <dgm:spPr/>
    </dgm:pt>
    <dgm:pt modelId="{3822D7A9-9D50-4F7F-91C7-C6021FF2CB72}" type="pres">
      <dgm:prSet presAssocID="{15FF2D91-4E8A-4E78-B246-3F5636E8E559}" presName="compNode" presStyleCnt="0"/>
      <dgm:spPr/>
    </dgm:pt>
    <dgm:pt modelId="{3620B8A1-95C2-4A07-A117-CD84C3617ABC}" type="pres">
      <dgm:prSet presAssocID="{15FF2D91-4E8A-4E78-B246-3F5636E8E559}" presName="bkgdShape" presStyleLbl="node1" presStyleIdx="0" presStyleCnt="4"/>
      <dgm:spPr/>
      <dgm:t>
        <a:bodyPr/>
        <a:lstStyle/>
        <a:p>
          <a:endParaRPr lang="en-US"/>
        </a:p>
      </dgm:t>
    </dgm:pt>
    <dgm:pt modelId="{D39AB7FA-FAD2-4DBF-B813-D0767687FDAB}" type="pres">
      <dgm:prSet presAssocID="{15FF2D91-4E8A-4E78-B246-3F5636E8E559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44514-5FC3-4AB0-8DD7-33E66CA6AC6C}" type="pres">
      <dgm:prSet presAssocID="{15FF2D91-4E8A-4E78-B246-3F5636E8E559}" presName="invisiNode" presStyleLbl="node1" presStyleIdx="0" presStyleCnt="4"/>
      <dgm:spPr/>
    </dgm:pt>
    <dgm:pt modelId="{F4269B10-394D-41DA-9AD0-F7A355C0F8F2}" type="pres">
      <dgm:prSet presAssocID="{15FF2D91-4E8A-4E78-B246-3F5636E8E559}" presName="imagNode" presStyleLbl="fgImgPlace1" presStyleIdx="0" presStyleCnt="4" custScaleX="130489" custScaleY="1308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80E647-7759-4917-84CD-05E4BB0683EE}" type="pres">
      <dgm:prSet presAssocID="{510BA5DE-7C9A-40B2-918D-96F36F6D465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35ADC30-B7A3-4B60-857B-97761FFE3F87}" type="pres">
      <dgm:prSet presAssocID="{6B4570F5-7390-460A-9C1B-D2946504A9B2}" presName="compNode" presStyleCnt="0"/>
      <dgm:spPr/>
    </dgm:pt>
    <dgm:pt modelId="{BD5B9333-9F6B-4EF6-9ACD-38336F89A7B4}" type="pres">
      <dgm:prSet presAssocID="{6B4570F5-7390-460A-9C1B-D2946504A9B2}" presName="bkgdShape" presStyleLbl="node1" presStyleIdx="1" presStyleCnt="4"/>
      <dgm:spPr/>
      <dgm:t>
        <a:bodyPr/>
        <a:lstStyle/>
        <a:p>
          <a:endParaRPr lang="en-US"/>
        </a:p>
      </dgm:t>
    </dgm:pt>
    <dgm:pt modelId="{E0C13EBB-29B5-4B1C-9A5D-F00E2885610E}" type="pres">
      <dgm:prSet presAssocID="{6B4570F5-7390-460A-9C1B-D2946504A9B2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3AB10-227B-402A-A601-6E2822D97402}" type="pres">
      <dgm:prSet presAssocID="{6B4570F5-7390-460A-9C1B-D2946504A9B2}" presName="invisiNode" presStyleLbl="node1" presStyleIdx="1" presStyleCnt="4"/>
      <dgm:spPr/>
    </dgm:pt>
    <dgm:pt modelId="{30BCC686-B1F2-461D-8ED8-AD0D8442287A}" type="pres">
      <dgm:prSet presAssocID="{6B4570F5-7390-460A-9C1B-D2946504A9B2}" presName="imagNode" presStyleLbl="fgImgPlace1" presStyleIdx="1" presStyleCnt="4" custScaleX="121352" custScaleY="10865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32432EF-194D-4D90-8F0B-8D3CC9B98E06}" type="pres">
      <dgm:prSet presAssocID="{118500A9-8BBA-4D4B-BA83-71392921E65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D698559-3E59-4DD5-982D-560B2BF05A4D}" type="pres">
      <dgm:prSet presAssocID="{4F4E9ED7-491C-439F-8CCA-9245B8C10B25}" presName="compNode" presStyleCnt="0"/>
      <dgm:spPr/>
    </dgm:pt>
    <dgm:pt modelId="{6B88B149-489B-4C8F-B4EE-08DF08701BFA}" type="pres">
      <dgm:prSet presAssocID="{4F4E9ED7-491C-439F-8CCA-9245B8C10B25}" presName="bkgdShape" presStyleLbl="node1" presStyleIdx="2" presStyleCnt="4"/>
      <dgm:spPr/>
      <dgm:t>
        <a:bodyPr/>
        <a:lstStyle/>
        <a:p>
          <a:endParaRPr lang="en-US"/>
        </a:p>
      </dgm:t>
    </dgm:pt>
    <dgm:pt modelId="{E5328177-EBE4-4307-B067-D570816A0380}" type="pres">
      <dgm:prSet presAssocID="{4F4E9ED7-491C-439F-8CCA-9245B8C10B25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08090-D3DE-40C6-BB2F-42E054F6A350}" type="pres">
      <dgm:prSet presAssocID="{4F4E9ED7-491C-439F-8CCA-9245B8C10B25}" presName="invisiNode" presStyleLbl="node1" presStyleIdx="2" presStyleCnt="4"/>
      <dgm:spPr/>
    </dgm:pt>
    <dgm:pt modelId="{04209F9F-4AB0-43C5-A77F-2BB847AEC848}" type="pres">
      <dgm:prSet presAssocID="{4F4E9ED7-491C-439F-8CCA-9245B8C10B25}" presName="imagNode" presStyleLbl="fgImgPlace1" presStyleIdx="2" presStyleCnt="4" custScaleX="145582" custScaleY="14202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73BE6CF-9E84-44C0-8710-30339AB0CA7A}" type="pres">
      <dgm:prSet presAssocID="{F2F2E014-F5EC-497A-B16B-979CE19329F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6FA723A-3E1A-4DB8-9847-1592707DF4D5}" type="pres">
      <dgm:prSet presAssocID="{78935FC4-EDE3-4717-95AD-6CB8DFB0EA5F}" presName="compNode" presStyleCnt="0"/>
      <dgm:spPr/>
    </dgm:pt>
    <dgm:pt modelId="{9BBA60D3-93EB-4854-A87F-A25AD273DB24}" type="pres">
      <dgm:prSet presAssocID="{78935FC4-EDE3-4717-95AD-6CB8DFB0EA5F}" presName="bkgdShape" presStyleLbl="node1" presStyleIdx="3" presStyleCnt="4"/>
      <dgm:spPr/>
      <dgm:t>
        <a:bodyPr/>
        <a:lstStyle/>
        <a:p>
          <a:endParaRPr lang="en-US"/>
        </a:p>
      </dgm:t>
    </dgm:pt>
    <dgm:pt modelId="{ED4ACAE1-DCA1-4AD4-8EB7-A6CC02382869}" type="pres">
      <dgm:prSet presAssocID="{78935FC4-EDE3-4717-95AD-6CB8DFB0EA5F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600B5-6636-4AC7-BDA6-54F2716686A7}" type="pres">
      <dgm:prSet presAssocID="{78935FC4-EDE3-4717-95AD-6CB8DFB0EA5F}" presName="invisiNode" presStyleLbl="node1" presStyleIdx="3" presStyleCnt="4"/>
      <dgm:spPr/>
    </dgm:pt>
    <dgm:pt modelId="{43B398F9-3C19-4DF8-B366-988B388FA281}" type="pres">
      <dgm:prSet presAssocID="{78935FC4-EDE3-4717-95AD-6CB8DFB0EA5F}" presName="imagNode" presStyleLbl="fgImgPlace1" presStyleIdx="3" presStyleCnt="4" custScaleX="120429" custScaleY="13520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4BE6DD25-3BF7-49BA-8AC4-DC09EFD8B58B}" type="presOf" srcId="{4F4E9ED7-491C-439F-8CCA-9245B8C10B25}" destId="{E5328177-EBE4-4307-B067-D570816A0380}" srcOrd="1" destOrd="0" presId="urn:microsoft.com/office/officeart/2005/8/layout/hList7"/>
    <dgm:cxn modelId="{5A10F8A5-9FCB-4286-A168-C423177A32E9}" type="presOf" srcId="{78935FC4-EDE3-4717-95AD-6CB8DFB0EA5F}" destId="{ED4ACAE1-DCA1-4AD4-8EB7-A6CC02382869}" srcOrd="1" destOrd="0" presId="urn:microsoft.com/office/officeart/2005/8/layout/hList7"/>
    <dgm:cxn modelId="{F94C5ECC-21F9-4FF4-8629-DBAA3D390B92}" type="presOf" srcId="{118500A9-8BBA-4D4B-BA83-71392921E65F}" destId="{032432EF-194D-4D90-8F0B-8D3CC9B98E06}" srcOrd="0" destOrd="0" presId="urn:microsoft.com/office/officeart/2005/8/layout/hList7"/>
    <dgm:cxn modelId="{AD8A5871-F8F4-4523-806F-40CC36BDCC23}" type="presOf" srcId="{F2F2E014-F5EC-497A-B16B-979CE19329F6}" destId="{073BE6CF-9E84-44C0-8710-30339AB0CA7A}" srcOrd="0" destOrd="0" presId="urn:microsoft.com/office/officeart/2005/8/layout/hList7"/>
    <dgm:cxn modelId="{54FA56F2-A7A5-488F-B938-CF7D13E21F6A}" type="presOf" srcId="{4F4E9ED7-491C-439F-8CCA-9245B8C10B25}" destId="{6B88B149-489B-4C8F-B4EE-08DF08701BFA}" srcOrd="0" destOrd="0" presId="urn:microsoft.com/office/officeart/2005/8/layout/hList7"/>
    <dgm:cxn modelId="{5F695D97-47B1-4350-A706-63FB3A093E19}" srcId="{35DB31A2-10D1-4266-8294-8ADAEE2D027B}" destId="{4F4E9ED7-491C-439F-8CCA-9245B8C10B25}" srcOrd="2" destOrd="0" parTransId="{E665469F-7C70-4BC4-B96D-AED59C093AD6}" sibTransId="{F2F2E014-F5EC-497A-B16B-979CE19329F6}"/>
    <dgm:cxn modelId="{D42CA4BD-A0CF-489B-8FF3-4DB66E9FC07D}" type="presOf" srcId="{510BA5DE-7C9A-40B2-918D-96F36F6D4655}" destId="{E580E647-7759-4917-84CD-05E4BB0683EE}" srcOrd="0" destOrd="0" presId="urn:microsoft.com/office/officeart/2005/8/layout/hList7"/>
    <dgm:cxn modelId="{745DB8D3-ECED-45A6-995B-45A945AFB6F1}" type="presOf" srcId="{15FF2D91-4E8A-4E78-B246-3F5636E8E559}" destId="{D39AB7FA-FAD2-4DBF-B813-D0767687FDAB}" srcOrd="1" destOrd="0" presId="urn:microsoft.com/office/officeart/2005/8/layout/hList7"/>
    <dgm:cxn modelId="{45040FA2-651A-4394-B6FD-65164F5F9757}" srcId="{35DB31A2-10D1-4266-8294-8ADAEE2D027B}" destId="{78935FC4-EDE3-4717-95AD-6CB8DFB0EA5F}" srcOrd="3" destOrd="0" parTransId="{16663A98-49C5-4B7E-9024-B2671378B48B}" sibTransId="{56575319-81B8-41B3-B5A8-C1B05136EEDC}"/>
    <dgm:cxn modelId="{9926FD0D-457E-484A-B6CD-BF3D69169DBB}" type="presOf" srcId="{78935FC4-EDE3-4717-95AD-6CB8DFB0EA5F}" destId="{9BBA60D3-93EB-4854-A87F-A25AD273DB24}" srcOrd="0" destOrd="0" presId="urn:microsoft.com/office/officeart/2005/8/layout/hList7"/>
    <dgm:cxn modelId="{3CD39A64-ABAC-4D3D-9A97-167A81D33842}" type="presOf" srcId="{6B4570F5-7390-460A-9C1B-D2946504A9B2}" destId="{BD5B9333-9F6B-4EF6-9ACD-38336F89A7B4}" srcOrd="0" destOrd="0" presId="urn:microsoft.com/office/officeart/2005/8/layout/hList7"/>
    <dgm:cxn modelId="{8F3BDE04-5FCD-4CA9-B40F-A78667ECAD98}" type="presOf" srcId="{35DB31A2-10D1-4266-8294-8ADAEE2D027B}" destId="{C788A7EF-B1FC-4137-9CBF-8F24ADA3B25C}" srcOrd="0" destOrd="0" presId="urn:microsoft.com/office/officeart/2005/8/layout/hList7"/>
    <dgm:cxn modelId="{486EA368-07BF-4EAD-8F43-FB1FCACC109B}" type="presOf" srcId="{15FF2D91-4E8A-4E78-B246-3F5636E8E559}" destId="{3620B8A1-95C2-4A07-A117-CD84C3617ABC}" srcOrd="0" destOrd="0" presId="urn:microsoft.com/office/officeart/2005/8/layout/hList7"/>
    <dgm:cxn modelId="{509021A3-0EB8-48EE-84DF-615021D03E44}" type="presOf" srcId="{6B4570F5-7390-460A-9C1B-D2946504A9B2}" destId="{E0C13EBB-29B5-4B1C-9A5D-F00E2885610E}" srcOrd="1" destOrd="0" presId="urn:microsoft.com/office/officeart/2005/8/layout/hList7"/>
    <dgm:cxn modelId="{058EE40C-7A1C-4E28-BE86-F329896719F1}" srcId="{35DB31A2-10D1-4266-8294-8ADAEE2D027B}" destId="{6B4570F5-7390-460A-9C1B-D2946504A9B2}" srcOrd="1" destOrd="0" parTransId="{2904DF39-F73D-4F6D-A975-BE1D56DAACF9}" sibTransId="{118500A9-8BBA-4D4B-BA83-71392921E65F}"/>
    <dgm:cxn modelId="{3986A39F-BF7C-46AB-9625-80A06BA67DBD}" srcId="{35DB31A2-10D1-4266-8294-8ADAEE2D027B}" destId="{15FF2D91-4E8A-4E78-B246-3F5636E8E559}" srcOrd="0" destOrd="0" parTransId="{E7FCFA9F-9180-4E65-BCA3-765CE8017D81}" sibTransId="{510BA5DE-7C9A-40B2-918D-96F36F6D4655}"/>
    <dgm:cxn modelId="{A81289CE-48E7-4265-A38C-E1F26A1C3A55}" type="presParOf" srcId="{C788A7EF-B1FC-4137-9CBF-8F24ADA3B25C}" destId="{CCBBCD72-EDCE-4A76-BA9E-54A61AFD8BC1}" srcOrd="0" destOrd="0" presId="urn:microsoft.com/office/officeart/2005/8/layout/hList7"/>
    <dgm:cxn modelId="{1196B48B-EA73-440B-A5B8-CC4AEB859A97}" type="presParOf" srcId="{C788A7EF-B1FC-4137-9CBF-8F24ADA3B25C}" destId="{6005158F-710B-49A7-A0E9-BF94D08A81EB}" srcOrd="1" destOrd="0" presId="urn:microsoft.com/office/officeart/2005/8/layout/hList7"/>
    <dgm:cxn modelId="{9D71CA5E-B4CC-460B-9150-9CEFEF9D6E5A}" type="presParOf" srcId="{6005158F-710B-49A7-A0E9-BF94D08A81EB}" destId="{3822D7A9-9D50-4F7F-91C7-C6021FF2CB72}" srcOrd="0" destOrd="0" presId="urn:microsoft.com/office/officeart/2005/8/layout/hList7"/>
    <dgm:cxn modelId="{F8551871-44AF-4B10-A14F-AF5D9618C7E8}" type="presParOf" srcId="{3822D7A9-9D50-4F7F-91C7-C6021FF2CB72}" destId="{3620B8A1-95C2-4A07-A117-CD84C3617ABC}" srcOrd="0" destOrd="0" presId="urn:microsoft.com/office/officeart/2005/8/layout/hList7"/>
    <dgm:cxn modelId="{FB5D6C5E-E800-43FB-B4B1-F45C08549709}" type="presParOf" srcId="{3822D7A9-9D50-4F7F-91C7-C6021FF2CB72}" destId="{D39AB7FA-FAD2-4DBF-B813-D0767687FDAB}" srcOrd="1" destOrd="0" presId="urn:microsoft.com/office/officeart/2005/8/layout/hList7"/>
    <dgm:cxn modelId="{4C358907-57AF-4E09-96E7-548C0598AC3C}" type="presParOf" srcId="{3822D7A9-9D50-4F7F-91C7-C6021FF2CB72}" destId="{D5044514-5FC3-4AB0-8DD7-33E66CA6AC6C}" srcOrd="2" destOrd="0" presId="urn:microsoft.com/office/officeart/2005/8/layout/hList7"/>
    <dgm:cxn modelId="{307043A4-A4FA-4999-9D3E-ED91C9F810A2}" type="presParOf" srcId="{3822D7A9-9D50-4F7F-91C7-C6021FF2CB72}" destId="{F4269B10-394D-41DA-9AD0-F7A355C0F8F2}" srcOrd="3" destOrd="0" presId="urn:microsoft.com/office/officeart/2005/8/layout/hList7"/>
    <dgm:cxn modelId="{A6A0BE6C-DA6A-4B95-8968-7EDCEDE3AE7F}" type="presParOf" srcId="{6005158F-710B-49A7-A0E9-BF94D08A81EB}" destId="{E580E647-7759-4917-84CD-05E4BB0683EE}" srcOrd="1" destOrd="0" presId="urn:microsoft.com/office/officeart/2005/8/layout/hList7"/>
    <dgm:cxn modelId="{A35A9D49-615C-48CB-9081-16E10C365B35}" type="presParOf" srcId="{6005158F-710B-49A7-A0E9-BF94D08A81EB}" destId="{335ADC30-B7A3-4B60-857B-97761FFE3F87}" srcOrd="2" destOrd="0" presId="urn:microsoft.com/office/officeart/2005/8/layout/hList7"/>
    <dgm:cxn modelId="{DD4A39D3-0875-435A-B9DA-760B7BC8B075}" type="presParOf" srcId="{335ADC30-B7A3-4B60-857B-97761FFE3F87}" destId="{BD5B9333-9F6B-4EF6-9ACD-38336F89A7B4}" srcOrd="0" destOrd="0" presId="urn:microsoft.com/office/officeart/2005/8/layout/hList7"/>
    <dgm:cxn modelId="{1E7CCE33-95DC-423D-9B1D-8CCE86A3388C}" type="presParOf" srcId="{335ADC30-B7A3-4B60-857B-97761FFE3F87}" destId="{E0C13EBB-29B5-4B1C-9A5D-F00E2885610E}" srcOrd="1" destOrd="0" presId="urn:microsoft.com/office/officeart/2005/8/layout/hList7"/>
    <dgm:cxn modelId="{68182029-7B57-42B9-91A6-6930D6A0BCAD}" type="presParOf" srcId="{335ADC30-B7A3-4B60-857B-97761FFE3F87}" destId="{4953AB10-227B-402A-A601-6E2822D97402}" srcOrd="2" destOrd="0" presId="urn:microsoft.com/office/officeart/2005/8/layout/hList7"/>
    <dgm:cxn modelId="{3EAA00E5-2E8C-42BF-B700-48CF05227440}" type="presParOf" srcId="{335ADC30-B7A3-4B60-857B-97761FFE3F87}" destId="{30BCC686-B1F2-461D-8ED8-AD0D8442287A}" srcOrd="3" destOrd="0" presId="urn:microsoft.com/office/officeart/2005/8/layout/hList7"/>
    <dgm:cxn modelId="{7095AEB9-3D76-492D-9CE4-9E975CCAE710}" type="presParOf" srcId="{6005158F-710B-49A7-A0E9-BF94D08A81EB}" destId="{032432EF-194D-4D90-8F0B-8D3CC9B98E06}" srcOrd="3" destOrd="0" presId="urn:microsoft.com/office/officeart/2005/8/layout/hList7"/>
    <dgm:cxn modelId="{67A4E74F-E252-4EA2-AF5C-642CA16F0E53}" type="presParOf" srcId="{6005158F-710B-49A7-A0E9-BF94D08A81EB}" destId="{FD698559-3E59-4DD5-982D-560B2BF05A4D}" srcOrd="4" destOrd="0" presId="urn:microsoft.com/office/officeart/2005/8/layout/hList7"/>
    <dgm:cxn modelId="{92173197-71D2-4BCE-914B-5D40E1155590}" type="presParOf" srcId="{FD698559-3E59-4DD5-982D-560B2BF05A4D}" destId="{6B88B149-489B-4C8F-B4EE-08DF08701BFA}" srcOrd="0" destOrd="0" presId="urn:microsoft.com/office/officeart/2005/8/layout/hList7"/>
    <dgm:cxn modelId="{9AACA923-2017-4C5F-BF49-A457D4DA79FC}" type="presParOf" srcId="{FD698559-3E59-4DD5-982D-560B2BF05A4D}" destId="{E5328177-EBE4-4307-B067-D570816A0380}" srcOrd="1" destOrd="0" presId="urn:microsoft.com/office/officeart/2005/8/layout/hList7"/>
    <dgm:cxn modelId="{6C3D5746-8C12-40C8-AE01-FB2D16F38D7D}" type="presParOf" srcId="{FD698559-3E59-4DD5-982D-560B2BF05A4D}" destId="{13A08090-D3DE-40C6-BB2F-42E054F6A350}" srcOrd="2" destOrd="0" presId="urn:microsoft.com/office/officeart/2005/8/layout/hList7"/>
    <dgm:cxn modelId="{03FC275D-CF3A-4A2F-BBA8-647E77A92864}" type="presParOf" srcId="{FD698559-3E59-4DD5-982D-560B2BF05A4D}" destId="{04209F9F-4AB0-43C5-A77F-2BB847AEC848}" srcOrd="3" destOrd="0" presId="urn:microsoft.com/office/officeart/2005/8/layout/hList7"/>
    <dgm:cxn modelId="{10D7843F-D2AC-4E09-9892-AB7F5D46D0AB}" type="presParOf" srcId="{6005158F-710B-49A7-A0E9-BF94D08A81EB}" destId="{073BE6CF-9E84-44C0-8710-30339AB0CA7A}" srcOrd="5" destOrd="0" presId="urn:microsoft.com/office/officeart/2005/8/layout/hList7"/>
    <dgm:cxn modelId="{7C6C3B61-99D4-4EBE-AF15-972DEBBB708E}" type="presParOf" srcId="{6005158F-710B-49A7-A0E9-BF94D08A81EB}" destId="{F6FA723A-3E1A-4DB8-9847-1592707DF4D5}" srcOrd="6" destOrd="0" presId="urn:microsoft.com/office/officeart/2005/8/layout/hList7"/>
    <dgm:cxn modelId="{78290CE9-0A16-486F-86A1-E25CD475F407}" type="presParOf" srcId="{F6FA723A-3E1A-4DB8-9847-1592707DF4D5}" destId="{9BBA60D3-93EB-4854-A87F-A25AD273DB24}" srcOrd="0" destOrd="0" presId="urn:microsoft.com/office/officeart/2005/8/layout/hList7"/>
    <dgm:cxn modelId="{29A0B320-A012-4234-9E87-67806FB7CAAB}" type="presParOf" srcId="{F6FA723A-3E1A-4DB8-9847-1592707DF4D5}" destId="{ED4ACAE1-DCA1-4AD4-8EB7-A6CC02382869}" srcOrd="1" destOrd="0" presId="urn:microsoft.com/office/officeart/2005/8/layout/hList7"/>
    <dgm:cxn modelId="{B038B035-DED1-49D9-976D-9F58755437F9}" type="presParOf" srcId="{F6FA723A-3E1A-4DB8-9847-1592707DF4D5}" destId="{1E8600B5-6636-4AC7-BDA6-54F2716686A7}" srcOrd="2" destOrd="0" presId="urn:microsoft.com/office/officeart/2005/8/layout/hList7"/>
    <dgm:cxn modelId="{CD2DFBBF-E53C-49A0-A7AD-92CABC84C39E}" type="presParOf" srcId="{F6FA723A-3E1A-4DB8-9847-1592707DF4D5}" destId="{43B398F9-3C19-4DF8-B366-988B388FA28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C8D493-1094-42D0-AC24-767463F7B7BD}" type="doc">
      <dgm:prSet loTypeId="urn:microsoft.com/office/officeart/2008/layout/AlternatingPictureBlocks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825CA6D-4383-443B-A847-E6D03ED73F3B}">
      <dgm:prSet/>
      <dgm:spPr/>
      <dgm:t>
        <a:bodyPr/>
        <a:lstStyle/>
        <a:p>
          <a:pPr rtl="0"/>
          <a:r>
            <a:rPr lang="en-US" baseline="0" dirty="0" smtClean="0"/>
            <a:t>Skin holds the heat for 24-48 hours for most burns!</a:t>
          </a:r>
          <a:endParaRPr lang="en-US" dirty="0"/>
        </a:p>
      </dgm:t>
    </dgm:pt>
    <dgm:pt modelId="{716683D7-215E-495A-B841-C2D66DD53718}" type="parTrans" cxnId="{09BD58F4-F244-4107-9A6E-A6F94955F56E}">
      <dgm:prSet/>
      <dgm:spPr/>
      <dgm:t>
        <a:bodyPr/>
        <a:lstStyle/>
        <a:p>
          <a:endParaRPr lang="en-US"/>
        </a:p>
      </dgm:t>
    </dgm:pt>
    <dgm:pt modelId="{25CC2FB9-D215-4023-B05D-C6B3862AE35E}" type="sibTrans" cxnId="{09BD58F4-F244-4107-9A6E-A6F94955F56E}">
      <dgm:prSet/>
      <dgm:spPr/>
      <dgm:t>
        <a:bodyPr/>
        <a:lstStyle/>
        <a:p>
          <a:endParaRPr lang="en-US"/>
        </a:p>
      </dgm:t>
    </dgm:pt>
    <dgm:pt modelId="{286CFF04-2B32-4334-AFF8-B0F0F8F04F6E}">
      <dgm:prSet/>
      <dgm:spPr/>
      <dgm:t>
        <a:bodyPr/>
        <a:lstStyle/>
        <a:p>
          <a:pPr rtl="0"/>
          <a:r>
            <a:rPr lang="en-US" baseline="0" smtClean="0"/>
            <a:t>Grease burns will continue to burn for up to 72 hours!</a:t>
          </a:r>
          <a:endParaRPr lang="en-US"/>
        </a:p>
      </dgm:t>
    </dgm:pt>
    <dgm:pt modelId="{6FBD8BAB-EA6C-4EF9-A0E7-601A041D8E64}" type="parTrans" cxnId="{CC90B25C-1FD8-4606-8302-A3B342CC62C8}">
      <dgm:prSet/>
      <dgm:spPr/>
      <dgm:t>
        <a:bodyPr/>
        <a:lstStyle/>
        <a:p>
          <a:endParaRPr lang="en-US"/>
        </a:p>
      </dgm:t>
    </dgm:pt>
    <dgm:pt modelId="{9FA3122C-5B24-4504-8D61-4A6C1E04EFE9}" type="sibTrans" cxnId="{CC90B25C-1FD8-4606-8302-A3B342CC62C8}">
      <dgm:prSet/>
      <dgm:spPr/>
      <dgm:t>
        <a:bodyPr/>
        <a:lstStyle/>
        <a:p>
          <a:endParaRPr lang="en-US"/>
        </a:p>
      </dgm:t>
    </dgm:pt>
    <dgm:pt modelId="{077CC9F9-AF9F-48EE-B018-F0FBF853D84E}" type="pres">
      <dgm:prSet presAssocID="{A2C8D493-1094-42D0-AC24-767463F7B7B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5F4751-2667-4B17-A192-6B3FF7BD68A8}" type="pres">
      <dgm:prSet presAssocID="{B825CA6D-4383-443B-A847-E6D03ED73F3B}" presName="comp" presStyleCnt="0"/>
      <dgm:spPr/>
    </dgm:pt>
    <dgm:pt modelId="{B35A4190-09B1-49A5-B414-5AEB04600C0E}" type="pres">
      <dgm:prSet presAssocID="{B825CA6D-4383-443B-A847-E6D03ED73F3B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7F91A-45B8-4278-A34B-1708EF483DEE}" type="pres">
      <dgm:prSet presAssocID="{B825CA6D-4383-443B-A847-E6D03ED73F3B}" presName="rect1" presStyleLbl="lnNode1" presStyleIdx="0" presStyleCnt="2" custScaleX="104382" custScaleY="1001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92F8181-B941-4C5A-961C-B76C35F3883E}" type="pres">
      <dgm:prSet presAssocID="{25CC2FB9-D215-4023-B05D-C6B3862AE35E}" presName="sibTrans" presStyleCnt="0"/>
      <dgm:spPr/>
    </dgm:pt>
    <dgm:pt modelId="{57D42D37-E386-4D49-B670-37A029EA548F}" type="pres">
      <dgm:prSet presAssocID="{286CFF04-2B32-4334-AFF8-B0F0F8F04F6E}" presName="comp" presStyleCnt="0"/>
      <dgm:spPr/>
    </dgm:pt>
    <dgm:pt modelId="{0FCCD60C-E202-4B19-82D9-C8DEA834FE26}" type="pres">
      <dgm:prSet presAssocID="{286CFF04-2B32-4334-AFF8-B0F0F8F04F6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208FE-B248-4145-995F-FD65CCBC5982}" type="pres">
      <dgm:prSet presAssocID="{286CFF04-2B32-4334-AFF8-B0F0F8F04F6E}" presName="rect1" presStyleLbl="lnNode1" presStyleIdx="1" presStyleCnt="2" custScaleX="110525" custScaleY="9566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5B317C2A-E243-45C2-923A-822FAFCAFEE1}" type="presOf" srcId="{A2C8D493-1094-42D0-AC24-767463F7B7BD}" destId="{077CC9F9-AF9F-48EE-B018-F0FBF853D84E}" srcOrd="0" destOrd="0" presId="urn:microsoft.com/office/officeart/2008/layout/AlternatingPictureBlocks"/>
    <dgm:cxn modelId="{CC90B25C-1FD8-4606-8302-A3B342CC62C8}" srcId="{A2C8D493-1094-42D0-AC24-767463F7B7BD}" destId="{286CFF04-2B32-4334-AFF8-B0F0F8F04F6E}" srcOrd="1" destOrd="0" parTransId="{6FBD8BAB-EA6C-4EF9-A0E7-601A041D8E64}" sibTransId="{9FA3122C-5B24-4504-8D61-4A6C1E04EFE9}"/>
    <dgm:cxn modelId="{09BD58F4-F244-4107-9A6E-A6F94955F56E}" srcId="{A2C8D493-1094-42D0-AC24-767463F7B7BD}" destId="{B825CA6D-4383-443B-A847-E6D03ED73F3B}" srcOrd="0" destOrd="0" parTransId="{716683D7-215E-495A-B841-C2D66DD53718}" sibTransId="{25CC2FB9-D215-4023-B05D-C6B3862AE35E}"/>
    <dgm:cxn modelId="{30A286CC-EBE9-4705-A656-BC75C174BDFE}" type="presOf" srcId="{B825CA6D-4383-443B-A847-E6D03ED73F3B}" destId="{B35A4190-09B1-49A5-B414-5AEB04600C0E}" srcOrd="0" destOrd="0" presId="urn:microsoft.com/office/officeart/2008/layout/AlternatingPictureBlocks"/>
    <dgm:cxn modelId="{5BD73591-288C-4D5E-AC8D-894DEB8B5FD5}" type="presOf" srcId="{286CFF04-2B32-4334-AFF8-B0F0F8F04F6E}" destId="{0FCCD60C-E202-4B19-82D9-C8DEA834FE26}" srcOrd="0" destOrd="0" presId="urn:microsoft.com/office/officeart/2008/layout/AlternatingPictureBlocks"/>
    <dgm:cxn modelId="{91EDEC92-24D4-4371-9C68-4997A04E5169}" type="presParOf" srcId="{077CC9F9-AF9F-48EE-B018-F0FBF853D84E}" destId="{735F4751-2667-4B17-A192-6B3FF7BD68A8}" srcOrd="0" destOrd="0" presId="urn:microsoft.com/office/officeart/2008/layout/AlternatingPictureBlocks"/>
    <dgm:cxn modelId="{0CC8B477-1D40-4AAF-99FC-BC6C9235A2C6}" type="presParOf" srcId="{735F4751-2667-4B17-A192-6B3FF7BD68A8}" destId="{B35A4190-09B1-49A5-B414-5AEB04600C0E}" srcOrd="0" destOrd="0" presId="urn:microsoft.com/office/officeart/2008/layout/AlternatingPictureBlocks"/>
    <dgm:cxn modelId="{D1E530DC-D7A1-4C3E-975D-584DABAB401E}" type="presParOf" srcId="{735F4751-2667-4B17-A192-6B3FF7BD68A8}" destId="{EFC7F91A-45B8-4278-A34B-1708EF483DEE}" srcOrd="1" destOrd="0" presId="urn:microsoft.com/office/officeart/2008/layout/AlternatingPictureBlocks"/>
    <dgm:cxn modelId="{D8B8C32E-B0A2-4EF2-9C29-78C2902B0E4C}" type="presParOf" srcId="{077CC9F9-AF9F-48EE-B018-F0FBF853D84E}" destId="{A92F8181-B941-4C5A-961C-B76C35F3883E}" srcOrd="1" destOrd="0" presId="urn:microsoft.com/office/officeart/2008/layout/AlternatingPictureBlocks"/>
    <dgm:cxn modelId="{166DCEA6-FE05-4FD1-BCB0-802AB778C53E}" type="presParOf" srcId="{077CC9F9-AF9F-48EE-B018-F0FBF853D84E}" destId="{57D42D37-E386-4D49-B670-37A029EA548F}" srcOrd="2" destOrd="0" presId="urn:microsoft.com/office/officeart/2008/layout/AlternatingPictureBlocks"/>
    <dgm:cxn modelId="{756EB8A9-FB95-48D3-9BDA-21D7B3D7BB34}" type="presParOf" srcId="{57D42D37-E386-4D49-B670-37A029EA548F}" destId="{0FCCD60C-E202-4B19-82D9-C8DEA834FE26}" srcOrd="0" destOrd="0" presId="urn:microsoft.com/office/officeart/2008/layout/AlternatingPictureBlocks"/>
    <dgm:cxn modelId="{53ADCE68-8A04-4A36-BE86-CA9D209818B6}" type="presParOf" srcId="{57D42D37-E386-4D49-B670-37A029EA548F}" destId="{B42208FE-B248-4145-995F-FD65CCBC5982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9D1402-FF6B-4226-9135-10760AED04A2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7DC5AD-0571-4ED2-B3DC-411DBE713604}">
      <dgm:prSet phldrT="[Text]"/>
      <dgm:spPr/>
      <dgm:t>
        <a:bodyPr/>
        <a:lstStyle/>
        <a:p>
          <a:r>
            <a:rPr lang="en-US" dirty="0" smtClean="0"/>
            <a:t>Leave intact blisters alone</a:t>
          </a:r>
          <a:endParaRPr lang="en-US" dirty="0"/>
        </a:p>
      </dgm:t>
    </dgm:pt>
    <dgm:pt modelId="{0A03BF9F-4738-4C9D-8FFE-6506707E9D01}" type="parTrans" cxnId="{7C952F06-2374-4E00-A760-5EB6596B6DFC}">
      <dgm:prSet/>
      <dgm:spPr/>
      <dgm:t>
        <a:bodyPr/>
        <a:lstStyle/>
        <a:p>
          <a:endParaRPr lang="en-US"/>
        </a:p>
      </dgm:t>
    </dgm:pt>
    <dgm:pt modelId="{7473630E-0C3C-4A68-91F1-D56A5D9204CC}" type="sibTrans" cxnId="{7C952F06-2374-4E00-A760-5EB6596B6DFC}">
      <dgm:prSet/>
      <dgm:spPr/>
      <dgm:t>
        <a:bodyPr/>
        <a:lstStyle/>
        <a:p>
          <a:endParaRPr lang="en-US"/>
        </a:p>
      </dgm:t>
    </dgm:pt>
    <dgm:pt modelId="{9E763483-489F-4B19-B856-3B518E922937}">
      <dgm:prSet phldrT="[Text]"/>
      <dgm:spPr/>
      <dgm:t>
        <a:bodyPr/>
        <a:lstStyle/>
        <a:p>
          <a:r>
            <a:rPr lang="en-US" dirty="0" smtClean="0"/>
            <a:t>Debride loose burned tissue</a:t>
          </a:r>
          <a:endParaRPr lang="en-US" dirty="0"/>
        </a:p>
      </dgm:t>
    </dgm:pt>
    <dgm:pt modelId="{7CBCAB13-672B-4123-8614-1580A891FF13}" type="parTrans" cxnId="{284EB3C1-B268-49BF-A669-867AA45538A0}">
      <dgm:prSet/>
      <dgm:spPr/>
      <dgm:t>
        <a:bodyPr/>
        <a:lstStyle/>
        <a:p>
          <a:endParaRPr lang="en-US"/>
        </a:p>
      </dgm:t>
    </dgm:pt>
    <dgm:pt modelId="{A86CFE5C-45C9-4A72-AECC-8AECA6627266}" type="sibTrans" cxnId="{284EB3C1-B268-49BF-A669-867AA45538A0}">
      <dgm:prSet/>
      <dgm:spPr/>
      <dgm:t>
        <a:bodyPr/>
        <a:lstStyle/>
        <a:p>
          <a:endParaRPr lang="en-US"/>
        </a:p>
      </dgm:t>
    </dgm:pt>
    <dgm:pt modelId="{83753535-ABF1-4749-878D-EDE2DE8FA315}">
      <dgm:prSet phldrT="[Text]"/>
      <dgm:spPr/>
      <dgm:t>
        <a:bodyPr/>
        <a:lstStyle/>
        <a:p>
          <a:r>
            <a:rPr lang="en-US" dirty="0" smtClean="0"/>
            <a:t>Clean process</a:t>
          </a:r>
          <a:endParaRPr lang="en-US" dirty="0"/>
        </a:p>
      </dgm:t>
    </dgm:pt>
    <dgm:pt modelId="{58070389-03E7-4BEC-A7D8-B63EBF1EE42C}" type="parTrans" cxnId="{D77AA6C0-D598-440D-94F3-FE4D03497C69}">
      <dgm:prSet/>
      <dgm:spPr/>
      <dgm:t>
        <a:bodyPr/>
        <a:lstStyle/>
        <a:p>
          <a:endParaRPr lang="en-US"/>
        </a:p>
      </dgm:t>
    </dgm:pt>
    <dgm:pt modelId="{2B24331A-6A00-4542-845A-3A3BE30407C1}" type="sibTrans" cxnId="{D77AA6C0-D598-440D-94F3-FE4D03497C69}">
      <dgm:prSet/>
      <dgm:spPr/>
      <dgm:t>
        <a:bodyPr/>
        <a:lstStyle/>
        <a:p>
          <a:endParaRPr lang="en-US"/>
        </a:p>
      </dgm:t>
    </dgm:pt>
    <dgm:pt modelId="{A1F8E7BE-E8DA-4F29-B76C-510F409543D4}">
      <dgm:prSet phldrT="[Text]"/>
      <dgm:spPr/>
      <dgm:t>
        <a:bodyPr/>
        <a:lstStyle/>
        <a:p>
          <a:r>
            <a:rPr lang="en-US" dirty="0" smtClean="0"/>
            <a:t>Wash to remove debris &amp; cream</a:t>
          </a:r>
          <a:endParaRPr lang="en-US" dirty="0"/>
        </a:p>
      </dgm:t>
    </dgm:pt>
    <dgm:pt modelId="{B563BAC8-80EC-4557-AC6B-EA9C042E86FD}" type="parTrans" cxnId="{01E3AE87-6586-4E22-994F-A767B3D9A70B}">
      <dgm:prSet/>
      <dgm:spPr/>
      <dgm:t>
        <a:bodyPr/>
        <a:lstStyle/>
        <a:p>
          <a:endParaRPr lang="en-US"/>
        </a:p>
      </dgm:t>
    </dgm:pt>
    <dgm:pt modelId="{75453E6B-7ED7-46F5-89BB-5F14F99E98A5}" type="sibTrans" cxnId="{01E3AE87-6586-4E22-994F-A767B3D9A70B}">
      <dgm:prSet/>
      <dgm:spPr/>
      <dgm:t>
        <a:bodyPr/>
        <a:lstStyle/>
        <a:p>
          <a:endParaRPr lang="en-US"/>
        </a:p>
      </dgm:t>
    </dgm:pt>
    <dgm:pt modelId="{EA0FD0ED-F867-4AE3-9F33-7CFC5CC8F278}">
      <dgm:prSet phldrT="[Text]"/>
      <dgm:spPr/>
      <dgm:t>
        <a:bodyPr/>
        <a:lstStyle/>
        <a:p>
          <a:r>
            <a:rPr lang="en-US" dirty="0" smtClean="0"/>
            <a:t>If pt. able, allow pt. to debride</a:t>
          </a:r>
          <a:endParaRPr lang="en-US" dirty="0"/>
        </a:p>
      </dgm:t>
    </dgm:pt>
    <dgm:pt modelId="{20A95143-7D12-4336-B9CB-B168B6D53A3E}" type="parTrans" cxnId="{7DC82712-7D8C-47FC-A6F7-4614399A8284}">
      <dgm:prSet/>
      <dgm:spPr/>
      <dgm:t>
        <a:bodyPr/>
        <a:lstStyle/>
        <a:p>
          <a:endParaRPr lang="en-US"/>
        </a:p>
      </dgm:t>
    </dgm:pt>
    <dgm:pt modelId="{285C1BD6-A0A5-4EEF-B2C5-7DE80FED0A21}" type="sibTrans" cxnId="{7DC82712-7D8C-47FC-A6F7-4614399A8284}">
      <dgm:prSet/>
      <dgm:spPr/>
      <dgm:t>
        <a:bodyPr/>
        <a:lstStyle/>
        <a:p>
          <a:endParaRPr lang="en-US"/>
        </a:p>
      </dgm:t>
    </dgm:pt>
    <dgm:pt modelId="{829042E7-D503-43E2-8FA9-F0F12B6FA339}" type="pres">
      <dgm:prSet presAssocID="{A89D1402-FF6B-4226-9135-10760AED04A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F553B2-FDDD-4693-AA74-142571E0802B}" type="pres">
      <dgm:prSet presAssocID="{CF7DC5AD-0571-4ED2-B3DC-411DBE713604}" presName="node" presStyleLbl="node1" presStyleIdx="0" presStyleCnt="5" custScaleX="109577" custScaleY="1104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1A878-95C2-462B-B886-0D2B72E09E14}" type="pres">
      <dgm:prSet presAssocID="{7473630E-0C3C-4A68-91F1-D56A5D9204C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259DE1A-62A2-4AD5-83D6-B28A57C67507}" type="pres">
      <dgm:prSet presAssocID="{7473630E-0C3C-4A68-91F1-D56A5D9204C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F98B015-5B78-40DA-BA65-8518C9F37FC0}" type="pres">
      <dgm:prSet presAssocID="{9E763483-489F-4B19-B856-3B518E922937}" presName="node" presStyleLbl="node1" presStyleIdx="1" presStyleCnt="5" custScaleX="128902" custScaleY="1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A63A-FD4E-4308-96DB-AD87ED28A9D4}" type="pres">
      <dgm:prSet presAssocID="{A86CFE5C-45C9-4A72-AECC-8AECA662726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372F1D6-BE02-4DEF-8DD2-37D634EBE764}" type="pres">
      <dgm:prSet presAssocID="{A86CFE5C-45C9-4A72-AECC-8AECA662726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FD37223-CF9C-45D1-B6AB-040386077DF6}" type="pres">
      <dgm:prSet presAssocID="{83753535-ABF1-4749-878D-EDE2DE8FA315}" presName="node" presStyleLbl="node1" presStyleIdx="2" presStyleCnt="5" custScaleX="121288" custScaleY="1157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A514B-A502-42F8-94C0-4E06788A1CD6}" type="pres">
      <dgm:prSet presAssocID="{2B24331A-6A00-4542-845A-3A3BE30407C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283B2B3-7367-4B4F-8F82-3BD9367B95C9}" type="pres">
      <dgm:prSet presAssocID="{2B24331A-6A00-4542-845A-3A3BE30407C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4EF5748-BF1A-4FD5-B84E-5D1D7BE6DA70}" type="pres">
      <dgm:prSet presAssocID="{A1F8E7BE-E8DA-4F29-B76C-510F409543D4}" presName="node" presStyleLbl="node1" presStyleIdx="3" presStyleCnt="5" custScaleX="120335" custScaleY="1178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AC40-E79A-4700-B6BA-7F2F087D83D7}" type="pres">
      <dgm:prSet presAssocID="{75453E6B-7ED7-46F5-89BB-5F14F99E98A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ABE8AB0-98A2-4EF8-A3A2-459C0105C056}" type="pres">
      <dgm:prSet presAssocID="{75453E6B-7ED7-46F5-89BB-5F14F99E98A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36700B5-3A85-41CF-AF10-E9F083C59F79}" type="pres">
      <dgm:prSet presAssocID="{EA0FD0ED-F867-4AE3-9F33-7CFC5CC8F278}" presName="node" presStyleLbl="node1" presStyleIdx="4" presStyleCnt="5" custScaleX="127572" custScaleY="112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FB396-CB73-4B3D-BE5F-7B3F5D7F311D}" type="pres">
      <dgm:prSet presAssocID="{285C1BD6-A0A5-4EEF-B2C5-7DE80FED0A2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B799C37-D93C-45A7-9D53-384856A05E1D}" type="pres">
      <dgm:prSet presAssocID="{285C1BD6-A0A5-4EEF-B2C5-7DE80FED0A2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DAE50E7D-8A4B-432F-947F-447E89321FB6}" type="presOf" srcId="{CF7DC5AD-0571-4ED2-B3DC-411DBE713604}" destId="{ACF553B2-FDDD-4693-AA74-142571E0802B}" srcOrd="0" destOrd="0" presId="urn:microsoft.com/office/officeart/2005/8/layout/cycle2"/>
    <dgm:cxn modelId="{D8F77BAA-16B9-414C-826E-B7F945A7F11C}" type="presOf" srcId="{A86CFE5C-45C9-4A72-AECC-8AECA6627266}" destId="{3372F1D6-BE02-4DEF-8DD2-37D634EBE764}" srcOrd="1" destOrd="0" presId="urn:microsoft.com/office/officeart/2005/8/layout/cycle2"/>
    <dgm:cxn modelId="{F5E989E5-9CA2-4904-A72F-4802B3780C4C}" type="presOf" srcId="{2B24331A-6A00-4542-845A-3A3BE30407C1}" destId="{A283B2B3-7367-4B4F-8F82-3BD9367B95C9}" srcOrd="1" destOrd="0" presId="urn:microsoft.com/office/officeart/2005/8/layout/cycle2"/>
    <dgm:cxn modelId="{D77AA6C0-D598-440D-94F3-FE4D03497C69}" srcId="{A89D1402-FF6B-4226-9135-10760AED04A2}" destId="{83753535-ABF1-4749-878D-EDE2DE8FA315}" srcOrd="2" destOrd="0" parTransId="{58070389-03E7-4BEC-A7D8-B63EBF1EE42C}" sibTransId="{2B24331A-6A00-4542-845A-3A3BE30407C1}"/>
    <dgm:cxn modelId="{6D94B934-8410-46EB-A7B7-94615ECCDFB8}" type="presOf" srcId="{285C1BD6-A0A5-4EEF-B2C5-7DE80FED0A21}" destId="{8E6FB396-CB73-4B3D-BE5F-7B3F5D7F311D}" srcOrd="0" destOrd="0" presId="urn:microsoft.com/office/officeart/2005/8/layout/cycle2"/>
    <dgm:cxn modelId="{3EF1CB48-F613-4BAD-8CA2-488966C22839}" type="presOf" srcId="{EA0FD0ED-F867-4AE3-9F33-7CFC5CC8F278}" destId="{636700B5-3A85-41CF-AF10-E9F083C59F79}" srcOrd="0" destOrd="0" presId="urn:microsoft.com/office/officeart/2005/8/layout/cycle2"/>
    <dgm:cxn modelId="{AE34437B-1EF4-4B68-AC4C-E2F32BE58D41}" type="presOf" srcId="{A1F8E7BE-E8DA-4F29-B76C-510F409543D4}" destId="{74EF5748-BF1A-4FD5-B84E-5D1D7BE6DA70}" srcOrd="0" destOrd="0" presId="urn:microsoft.com/office/officeart/2005/8/layout/cycle2"/>
    <dgm:cxn modelId="{63883A74-7092-4122-A9C7-F28EB36BE58C}" type="presOf" srcId="{83753535-ABF1-4749-878D-EDE2DE8FA315}" destId="{BFD37223-CF9C-45D1-B6AB-040386077DF6}" srcOrd="0" destOrd="0" presId="urn:microsoft.com/office/officeart/2005/8/layout/cycle2"/>
    <dgm:cxn modelId="{81AF2A7E-2659-467E-8DB6-1E4E161D2EDB}" type="presOf" srcId="{A89D1402-FF6B-4226-9135-10760AED04A2}" destId="{829042E7-D503-43E2-8FA9-F0F12B6FA339}" srcOrd="0" destOrd="0" presId="urn:microsoft.com/office/officeart/2005/8/layout/cycle2"/>
    <dgm:cxn modelId="{CDDC3CA6-937B-4093-A50A-B3A80878E4C2}" type="presOf" srcId="{75453E6B-7ED7-46F5-89BB-5F14F99E98A5}" destId="{5ABE8AB0-98A2-4EF8-A3A2-459C0105C056}" srcOrd="1" destOrd="0" presId="urn:microsoft.com/office/officeart/2005/8/layout/cycle2"/>
    <dgm:cxn modelId="{13B93A14-5DB8-477E-8CDB-461AD5E91091}" type="presOf" srcId="{75453E6B-7ED7-46F5-89BB-5F14F99E98A5}" destId="{6562AC40-E79A-4700-B6BA-7F2F087D83D7}" srcOrd="0" destOrd="0" presId="urn:microsoft.com/office/officeart/2005/8/layout/cycle2"/>
    <dgm:cxn modelId="{5D6BBEC9-666F-458E-8875-19509349CEA0}" type="presOf" srcId="{A86CFE5C-45C9-4A72-AECC-8AECA6627266}" destId="{42F2A63A-FD4E-4308-96DB-AD87ED28A9D4}" srcOrd="0" destOrd="0" presId="urn:microsoft.com/office/officeart/2005/8/layout/cycle2"/>
    <dgm:cxn modelId="{B8B36D8D-3862-4980-8058-38A8D30F4F48}" type="presOf" srcId="{285C1BD6-A0A5-4EEF-B2C5-7DE80FED0A21}" destId="{5B799C37-D93C-45A7-9D53-384856A05E1D}" srcOrd="1" destOrd="0" presId="urn:microsoft.com/office/officeart/2005/8/layout/cycle2"/>
    <dgm:cxn modelId="{944FA312-9933-435D-B202-C27CD02FF2EA}" type="presOf" srcId="{7473630E-0C3C-4A68-91F1-D56A5D9204CC}" destId="{B259DE1A-62A2-4AD5-83D6-B28A57C67507}" srcOrd="1" destOrd="0" presId="urn:microsoft.com/office/officeart/2005/8/layout/cycle2"/>
    <dgm:cxn modelId="{CAFF3684-440B-460B-90DB-56D0FFF4A5A4}" type="presOf" srcId="{9E763483-489F-4B19-B856-3B518E922937}" destId="{6F98B015-5B78-40DA-BA65-8518C9F37FC0}" srcOrd="0" destOrd="0" presId="urn:microsoft.com/office/officeart/2005/8/layout/cycle2"/>
    <dgm:cxn modelId="{7C952F06-2374-4E00-A760-5EB6596B6DFC}" srcId="{A89D1402-FF6B-4226-9135-10760AED04A2}" destId="{CF7DC5AD-0571-4ED2-B3DC-411DBE713604}" srcOrd="0" destOrd="0" parTransId="{0A03BF9F-4738-4C9D-8FFE-6506707E9D01}" sibTransId="{7473630E-0C3C-4A68-91F1-D56A5D9204CC}"/>
    <dgm:cxn modelId="{61E1D1F4-E37C-4240-8467-47B760116493}" type="presOf" srcId="{7473630E-0C3C-4A68-91F1-D56A5D9204CC}" destId="{B6D1A878-95C2-462B-B886-0D2B72E09E14}" srcOrd="0" destOrd="0" presId="urn:microsoft.com/office/officeart/2005/8/layout/cycle2"/>
    <dgm:cxn modelId="{5F1EA1B9-6923-434E-95FA-1C0116A56A06}" type="presOf" srcId="{2B24331A-6A00-4542-845A-3A3BE30407C1}" destId="{1CDA514B-A502-42F8-94C0-4E06788A1CD6}" srcOrd="0" destOrd="0" presId="urn:microsoft.com/office/officeart/2005/8/layout/cycle2"/>
    <dgm:cxn modelId="{7DC82712-7D8C-47FC-A6F7-4614399A8284}" srcId="{A89D1402-FF6B-4226-9135-10760AED04A2}" destId="{EA0FD0ED-F867-4AE3-9F33-7CFC5CC8F278}" srcOrd="4" destOrd="0" parTransId="{20A95143-7D12-4336-B9CB-B168B6D53A3E}" sibTransId="{285C1BD6-A0A5-4EEF-B2C5-7DE80FED0A21}"/>
    <dgm:cxn modelId="{01E3AE87-6586-4E22-994F-A767B3D9A70B}" srcId="{A89D1402-FF6B-4226-9135-10760AED04A2}" destId="{A1F8E7BE-E8DA-4F29-B76C-510F409543D4}" srcOrd="3" destOrd="0" parTransId="{B563BAC8-80EC-4557-AC6B-EA9C042E86FD}" sibTransId="{75453E6B-7ED7-46F5-89BB-5F14F99E98A5}"/>
    <dgm:cxn modelId="{284EB3C1-B268-49BF-A669-867AA45538A0}" srcId="{A89D1402-FF6B-4226-9135-10760AED04A2}" destId="{9E763483-489F-4B19-B856-3B518E922937}" srcOrd="1" destOrd="0" parTransId="{7CBCAB13-672B-4123-8614-1580A891FF13}" sibTransId="{A86CFE5C-45C9-4A72-AECC-8AECA6627266}"/>
    <dgm:cxn modelId="{306EEBDC-BD31-4EE6-8FE7-BF5D5CBAE87C}" type="presParOf" srcId="{829042E7-D503-43E2-8FA9-F0F12B6FA339}" destId="{ACF553B2-FDDD-4693-AA74-142571E0802B}" srcOrd="0" destOrd="0" presId="urn:microsoft.com/office/officeart/2005/8/layout/cycle2"/>
    <dgm:cxn modelId="{DDA4EEF2-2668-4EB5-A164-A0EEF095AA8D}" type="presParOf" srcId="{829042E7-D503-43E2-8FA9-F0F12B6FA339}" destId="{B6D1A878-95C2-462B-B886-0D2B72E09E14}" srcOrd="1" destOrd="0" presId="urn:microsoft.com/office/officeart/2005/8/layout/cycle2"/>
    <dgm:cxn modelId="{9991EC3A-3393-4138-B710-AE71A5CD5E72}" type="presParOf" srcId="{B6D1A878-95C2-462B-B886-0D2B72E09E14}" destId="{B259DE1A-62A2-4AD5-83D6-B28A57C67507}" srcOrd="0" destOrd="0" presId="urn:microsoft.com/office/officeart/2005/8/layout/cycle2"/>
    <dgm:cxn modelId="{CB48CA9D-AD33-4834-99EA-CEF6FAB12BCF}" type="presParOf" srcId="{829042E7-D503-43E2-8FA9-F0F12B6FA339}" destId="{6F98B015-5B78-40DA-BA65-8518C9F37FC0}" srcOrd="2" destOrd="0" presId="urn:microsoft.com/office/officeart/2005/8/layout/cycle2"/>
    <dgm:cxn modelId="{30BD97E5-E9FC-463F-A96F-831197232706}" type="presParOf" srcId="{829042E7-D503-43E2-8FA9-F0F12B6FA339}" destId="{42F2A63A-FD4E-4308-96DB-AD87ED28A9D4}" srcOrd="3" destOrd="0" presId="urn:microsoft.com/office/officeart/2005/8/layout/cycle2"/>
    <dgm:cxn modelId="{A80C6E17-53E7-483F-8181-49842FE5EDC0}" type="presParOf" srcId="{42F2A63A-FD4E-4308-96DB-AD87ED28A9D4}" destId="{3372F1D6-BE02-4DEF-8DD2-37D634EBE764}" srcOrd="0" destOrd="0" presId="urn:microsoft.com/office/officeart/2005/8/layout/cycle2"/>
    <dgm:cxn modelId="{294638DB-D318-4FD7-8AB9-2BF3B8CC1805}" type="presParOf" srcId="{829042E7-D503-43E2-8FA9-F0F12B6FA339}" destId="{BFD37223-CF9C-45D1-B6AB-040386077DF6}" srcOrd="4" destOrd="0" presId="urn:microsoft.com/office/officeart/2005/8/layout/cycle2"/>
    <dgm:cxn modelId="{A18959CA-675E-4049-A0C6-86429629FCB6}" type="presParOf" srcId="{829042E7-D503-43E2-8FA9-F0F12B6FA339}" destId="{1CDA514B-A502-42F8-94C0-4E06788A1CD6}" srcOrd="5" destOrd="0" presId="urn:microsoft.com/office/officeart/2005/8/layout/cycle2"/>
    <dgm:cxn modelId="{3A3DAD9B-E0B8-4C5A-BF4F-D703E307896D}" type="presParOf" srcId="{1CDA514B-A502-42F8-94C0-4E06788A1CD6}" destId="{A283B2B3-7367-4B4F-8F82-3BD9367B95C9}" srcOrd="0" destOrd="0" presId="urn:microsoft.com/office/officeart/2005/8/layout/cycle2"/>
    <dgm:cxn modelId="{75AEA719-58A0-47BE-80FF-98A4C68E5326}" type="presParOf" srcId="{829042E7-D503-43E2-8FA9-F0F12B6FA339}" destId="{74EF5748-BF1A-4FD5-B84E-5D1D7BE6DA70}" srcOrd="6" destOrd="0" presId="urn:microsoft.com/office/officeart/2005/8/layout/cycle2"/>
    <dgm:cxn modelId="{BF9A9DFF-0728-444D-99C3-65DC826DE7E7}" type="presParOf" srcId="{829042E7-D503-43E2-8FA9-F0F12B6FA339}" destId="{6562AC40-E79A-4700-B6BA-7F2F087D83D7}" srcOrd="7" destOrd="0" presId="urn:microsoft.com/office/officeart/2005/8/layout/cycle2"/>
    <dgm:cxn modelId="{8307537F-FEDF-446C-8AEE-F1799E01CB16}" type="presParOf" srcId="{6562AC40-E79A-4700-B6BA-7F2F087D83D7}" destId="{5ABE8AB0-98A2-4EF8-A3A2-459C0105C056}" srcOrd="0" destOrd="0" presId="urn:microsoft.com/office/officeart/2005/8/layout/cycle2"/>
    <dgm:cxn modelId="{1C01AFFF-793E-45E1-BA54-E093C1823C39}" type="presParOf" srcId="{829042E7-D503-43E2-8FA9-F0F12B6FA339}" destId="{636700B5-3A85-41CF-AF10-E9F083C59F79}" srcOrd="8" destOrd="0" presId="urn:microsoft.com/office/officeart/2005/8/layout/cycle2"/>
    <dgm:cxn modelId="{8E4645ED-B6C0-4CFC-87E9-0AD8CC395228}" type="presParOf" srcId="{829042E7-D503-43E2-8FA9-F0F12B6FA339}" destId="{8E6FB396-CB73-4B3D-BE5F-7B3F5D7F311D}" srcOrd="9" destOrd="0" presId="urn:microsoft.com/office/officeart/2005/8/layout/cycle2"/>
    <dgm:cxn modelId="{DCC15035-D188-4C94-AF57-7E5C962479B9}" type="presParOf" srcId="{8E6FB396-CB73-4B3D-BE5F-7B3F5D7F311D}" destId="{5B799C37-D93C-45A7-9D53-384856A05E1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97825-7109-4ED4-9C7A-B2ED8F203979}">
      <dsp:nvSpPr>
        <dsp:cNvPr id="0" name=""/>
        <dsp:cNvSpPr/>
      </dsp:nvSpPr>
      <dsp:spPr>
        <a:xfrm>
          <a:off x="0" y="0"/>
          <a:ext cx="7924800" cy="1204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dirty="0" smtClean="0"/>
            <a:t>The 2012 National Burn Repository reviewed the combined data set of acute burn admissions for the time period between 2002 and 2011.</a:t>
          </a:r>
          <a:endParaRPr lang="en-US" sz="2100" kern="1200" dirty="0"/>
        </a:p>
      </dsp:txBody>
      <dsp:txXfrm>
        <a:off x="1705391" y="0"/>
        <a:ext cx="6219408" cy="1204317"/>
      </dsp:txXfrm>
    </dsp:sp>
    <dsp:sp modelId="{60415456-2882-41DD-A446-EAC1C82D8BE1}">
      <dsp:nvSpPr>
        <dsp:cNvPr id="0" name=""/>
        <dsp:cNvSpPr/>
      </dsp:nvSpPr>
      <dsp:spPr>
        <a:xfrm>
          <a:off x="378019" y="120431"/>
          <a:ext cx="1069784" cy="963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E741D13-B52F-4FA7-A7A1-4349D8765A11}">
      <dsp:nvSpPr>
        <dsp:cNvPr id="0" name=""/>
        <dsp:cNvSpPr/>
      </dsp:nvSpPr>
      <dsp:spPr>
        <a:xfrm>
          <a:off x="0" y="1324748"/>
          <a:ext cx="7924800" cy="1204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557"/>
                <a:satOff val="-13167"/>
                <a:lumOff val="-5360"/>
                <a:alphaOff val="0"/>
                <a:shade val="85000"/>
              </a:schemeClr>
            </a:gs>
            <a:gs pos="100000">
              <a:schemeClr val="accent2">
                <a:hueOff val="-49557"/>
                <a:satOff val="-13167"/>
                <a:lumOff val="-536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dirty="0" smtClean="0"/>
            <a:t>Nearly 70% were men. Mean age was 32 years old. Children under the age of 5 accounted for 19% of the cases, while patients age 60 or older represented 12% of the cases.</a:t>
          </a:r>
          <a:endParaRPr lang="en-US" sz="2100" kern="1200" dirty="0"/>
        </a:p>
      </dsp:txBody>
      <dsp:txXfrm>
        <a:off x="1705391" y="1324748"/>
        <a:ext cx="6219408" cy="1204317"/>
      </dsp:txXfrm>
    </dsp:sp>
    <dsp:sp modelId="{5C9E79C9-210C-4C3E-85D8-41F11F50EACE}">
      <dsp:nvSpPr>
        <dsp:cNvPr id="0" name=""/>
        <dsp:cNvSpPr/>
      </dsp:nvSpPr>
      <dsp:spPr>
        <a:xfrm>
          <a:off x="530421" y="1445180"/>
          <a:ext cx="764980" cy="963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DD79C7-B0AD-4263-AD3D-1BAAAED47916}">
      <dsp:nvSpPr>
        <dsp:cNvPr id="0" name=""/>
        <dsp:cNvSpPr/>
      </dsp:nvSpPr>
      <dsp:spPr>
        <a:xfrm>
          <a:off x="0" y="2649497"/>
          <a:ext cx="7924800" cy="1204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115"/>
                <a:satOff val="-26335"/>
                <a:lumOff val="-10719"/>
                <a:alphaOff val="0"/>
                <a:shade val="85000"/>
              </a:schemeClr>
            </a:gs>
            <a:gs pos="100000">
              <a:schemeClr val="accent2">
                <a:hueOff val="-99115"/>
                <a:satOff val="-26335"/>
                <a:lumOff val="-1071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dirty="0" smtClean="0"/>
            <a:t>The two most common reported etiologies were fire/flame and scalds, and accounted for almost 8 out of 10 reported.</a:t>
          </a:r>
          <a:endParaRPr lang="en-US" sz="2100" kern="1200" dirty="0"/>
        </a:p>
      </dsp:txBody>
      <dsp:txXfrm>
        <a:off x="1705391" y="2649497"/>
        <a:ext cx="6219408" cy="1204317"/>
      </dsp:txXfrm>
    </dsp:sp>
    <dsp:sp modelId="{6F7885B3-8362-4C5A-960A-15C77B968099}">
      <dsp:nvSpPr>
        <dsp:cNvPr id="0" name=""/>
        <dsp:cNvSpPr/>
      </dsp:nvSpPr>
      <dsp:spPr>
        <a:xfrm>
          <a:off x="454224" y="2769929"/>
          <a:ext cx="917374" cy="963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1847737-02AF-4126-A654-F4CBE71A21C7}">
      <dsp:nvSpPr>
        <dsp:cNvPr id="0" name=""/>
        <dsp:cNvSpPr/>
      </dsp:nvSpPr>
      <dsp:spPr>
        <a:xfrm>
          <a:off x="0" y="3974246"/>
          <a:ext cx="7924800" cy="1204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dirty="0" smtClean="0"/>
            <a:t>Sixty-nine percent of the burn injuries, with known places of occurrence, were reported to have occurred in the home.</a:t>
          </a:r>
          <a:endParaRPr lang="en-US" sz="2100" kern="1200" dirty="0"/>
        </a:p>
      </dsp:txBody>
      <dsp:txXfrm>
        <a:off x="1705391" y="3974246"/>
        <a:ext cx="6219408" cy="1204317"/>
      </dsp:txXfrm>
    </dsp:sp>
    <dsp:sp modelId="{B5D3AE14-F3D1-4095-97FA-669FAD05B597}">
      <dsp:nvSpPr>
        <dsp:cNvPr id="0" name=""/>
        <dsp:cNvSpPr/>
      </dsp:nvSpPr>
      <dsp:spPr>
        <a:xfrm>
          <a:off x="454224" y="4094678"/>
          <a:ext cx="917374" cy="963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2155A-F2CC-43DD-9169-034AF822C257}">
      <dsp:nvSpPr>
        <dsp:cNvPr id="0" name=""/>
        <dsp:cNvSpPr/>
      </dsp:nvSpPr>
      <dsp:spPr>
        <a:xfrm rot="10800000">
          <a:off x="1683476" y="591"/>
          <a:ext cx="5726049" cy="96480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52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/>
            <a:t>Thermal: Heat /flames, Frostbite: micro vascular </a:t>
          </a:r>
          <a:r>
            <a:rPr lang="en-US" sz="2800" kern="1200" baseline="0" dirty="0" err="1" smtClean="0"/>
            <a:t>thrombic</a:t>
          </a:r>
          <a:r>
            <a:rPr lang="en-US" sz="2800" kern="1200" baseline="0" dirty="0" smtClean="0"/>
            <a:t> events</a:t>
          </a:r>
          <a:endParaRPr lang="en-US" sz="2800" kern="1200" dirty="0"/>
        </a:p>
      </dsp:txBody>
      <dsp:txXfrm rot="10800000">
        <a:off x="1924677" y="591"/>
        <a:ext cx="5484848" cy="964803"/>
      </dsp:txXfrm>
    </dsp:sp>
    <dsp:sp modelId="{C7984141-1437-4FAB-B9CE-163C6CBEB4D7}">
      <dsp:nvSpPr>
        <dsp:cNvPr id="0" name=""/>
        <dsp:cNvSpPr/>
      </dsp:nvSpPr>
      <dsp:spPr>
        <a:xfrm>
          <a:off x="1201074" y="591"/>
          <a:ext cx="964803" cy="964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614D088-358D-4733-AB01-1592582B7609}">
      <dsp:nvSpPr>
        <dsp:cNvPr id="0" name=""/>
        <dsp:cNvSpPr/>
      </dsp:nvSpPr>
      <dsp:spPr>
        <a:xfrm rot="10800000">
          <a:off x="1683476" y="1253396"/>
          <a:ext cx="5726049" cy="964803"/>
        </a:xfrm>
        <a:prstGeom prst="homePlate">
          <a:avLst/>
        </a:prstGeom>
        <a:gradFill rotWithShape="0">
          <a:gsLst>
            <a:gs pos="0">
              <a:schemeClr val="accent2">
                <a:hueOff val="-49557"/>
                <a:satOff val="-13167"/>
                <a:lumOff val="-5360"/>
                <a:alphaOff val="0"/>
                <a:shade val="85000"/>
              </a:schemeClr>
            </a:gs>
            <a:gs pos="100000">
              <a:schemeClr val="accent2">
                <a:hueOff val="-49557"/>
                <a:satOff val="-13167"/>
                <a:lumOff val="-536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52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/>
            <a:t>Electrical: deep tissue damage</a:t>
          </a:r>
          <a:endParaRPr lang="en-US" sz="2800" kern="1200"/>
        </a:p>
      </dsp:txBody>
      <dsp:txXfrm rot="10800000">
        <a:off x="1924677" y="1253396"/>
        <a:ext cx="5484848" cy="964803"/>
      </dsp:txXfrm>
    </dsp:sp>
    <dsp:sp modelId="{2A01E2D1-A4AD-4C1F-B103-AD2DF48E6B7F}">
      <dsp:nvSpPr>
        <dsp:cNvPr id="0" name=""/>
        <dsp:cNvSpPr/>
      </dsp:nvSpPr>
      <dsp:spPr>
        <a:xfrm>
          <a:off x="1201074" y="1253396"/>
          <a:ext cx="964803" cy="964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A7CDE0B-502B-4889-9CFE-76B33D9FA75C}">
      <dsp:nvSpPr>
        <dsp:cNvPr id="0" name=""/>
        <dsp:cNvSpPr/>
      </dsp:nvSpPr>
      <dsp:spPr>
        <a:xfrm rot="10800000">
          <a:off x="1683476" y="2506200"/>
          <a:ext cx="5726049" cy="964803"/>
        </a:xfrm>
        <a:prstGeom prst="homePlate">
          <a:avLst/>
        </a:prstGeom>
        <a:gradFill rotWithShape="0">
          <a:gsLst>
            <a:gs pos="0">
              <a:schemeClr val="accent2">
                <a:hueOff val="-99115"/>
                <a:satOff val="-26335"/>
                <a:lumOff val="-10719"/>
                <a:alphaOff val="0"/>
                <a:shade val="85000"/>
              </a:schemeClr>
            </a:gs>
            <a:gs pos="100000">
              <a:schemeClr val="accent2">
                <a:hueOff val="-99115"/>
                <a:satOff val="-26335"/>
                <a:lumOff val="-1071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52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/>
            <a:t>Chemical: exposure strong acids/alkalis</a:t>
          </a:r>
          <a:endParaRPr lang="en-US" sz="2800" kern="1200"/>
        </a:p>
      </dsp:txBody>
      <dsp:txXfrm rot="10800000">
        <a:off x="1924677" y="2506200"/>
        <a:ext cx="5484848" cy="964803"/>
      </dsp:txXfrm>
    </dsp:sp>
    <dsp:sp modelId="{2EE46D70-753C-4433-8BEE-1A35465BC68A}">
      <dsp:nvSpPr>
        <dsp:cNvPr id="0" name=""/>
        <dsp:cNvSpPr/>
      </dsp:nvSpPr>
      <dsp:spPr>
        <a:xfrm>
          <a:off x="1201074" y="2506200"/>
          <a:ext cx="964803" cy="964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3D7F0EC-34BF-48CD-A441-97CE81D4A29B}">
      <dsp:nvSpPr>
        <dsp:cNvPr id="0" name=""/>
        <dsp:cNvSpPr/>
      </dsp:nvSpPr>
      <dsp:spPr>
        <a:xfrm rot="10800000">
          <a:off x="1683476" y="3759004"/>
          <a:ext cx="5726049" cy="964803"/>
        </a:xfrm>
        <a:prstGeom prst="homePlate">
          <a:avLst/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52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/>
            <a:t>Radiation UV and ionic</a:t>
          </a:r>
          <a:endParaRPr lang="en-US" sz="2800" kern="1200"/>
        </a:p>
      </dsp:txBody>
      <dsp:txXfrm rot="10800000">
        <a:off x="1924677" y="3759004"/>
        <a:ext cx="5484848" cy="964803"/>
      </dsp:txXfrm>
    </dsp:sp>
    <dsp:sp modelId="{A4E70229-61EA-4660-872D-0733262EC0BE}">
      <dsp:nvSpPr>
        <dsp:cNvPr id="0" name=""/>
        <dsp:cNvSpPr/>
      </dsp:nvSpPr>
      <dsp:spPr>
        <a:xfrm>
          <a:off x="1201074" y="3759004"/>
          <a:ext cx="964803" cy="964803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7809E-0365-4F4C-B253-09E6842D749D}">
      <dsp:nvSpPr>
        <dsp:cNvPr id="0" name=""/>
        <dsp:cNvSpPr/>
      </dsp:nvSpPr>
      <dsp:spPr>
        <a:xfrm>
          <a:off x="480059" y="0"/>
          <a:ext cx="7193280" cy="4495800"/>
        </a:xfrm>
        <a:prstGeom prst="swooshArrow">
          <a:avLst>
            <a:gd name="adj1" fmla="val 25000"/>
            <a:gd name="adj2" fmla="val 25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61D51-7D50-4CC0-877A-AFF324DB0D9C}">
      <dsp:nvSpPr>
        <dsp:cNvPr id="0" name=""/>
        <dsp:cNvSpPr/>
      </dsp:nvSpPr>
      <dsp:spPr>
        <a:xfrm>
          <a:off x="1188598" y="3343076"/>
          <a:ext cx="165445" cy="1654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061F5-AEBE-414A-BF4E-BDCC28BE59EC}">
      <dsp:nvSpPr>
        <dsp:cNvPr id="0" name=""/>
        <dsp:cNvSpPr/>
      </dsp:nvSpPr>
      <dsp:spPr>
        <a:xfrm>
          <a:off x="1271320" y="3425799"/>
          <a:ext cx="942319" cy="10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66" tIns="0" rIns="0" bIns="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Exposure to heat source.</a:t>
          </a:r>
          <a:endParaRPr lang="en-US" sz="1900" kern="1200" dirty="0"/>
        </a:p>
      </dsp:txBody>
      <dsp:txXfrm>
        <a:off x="1271320" y="3425799"/>
        <a:ext cx="942319" cy="1070000"/>
      </dsp:txXfrm>
    </dsp:sp>
    <dsp:sp modelId="{0C248C76-D2FA-47C8-81AB-046217AB6872}">
      <dsp:nvSpPr>
        <dsp:cNvPr id="0" name=""/>
        <dsp:cNvSpPr/>
      </dsp:nvSpPr>
      <dsp:spPr>
        <a:xfrm>
          <a:off x="2084161" y="2482580"/>
          <a:ext cx="258958" cy="258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FC698-BA2A-4D55-838E-358BDD7E59F7}">
      <dsp:nvSpPr>
        <dsp:cNvPr id="0" name=""/>
        <dsp:cNvSpPr/>
      </dsp:nvSpPr>
      <dsp:spPr>
        <a:xfrm>
          <a:off x="2213640" y="2612059"/>
          <a:ext cx="1194084" cy="188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17" tIns="0" rIns="0" bIns="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dirty="0" smtClean="0"/>
            <a:t>Vessels dilate= redness, blanching</a:t>
          </a:r>
          <a:endParaRPr lang="en-US" sz="1900" kern="1200" dirty="0"/>
        </a:p>
      </dsp:txBody>
      <dsp:txXfrm>
        <a:off x="2213640" y="2612059"/>
        <a:ext cx="1194084" cy="1883740"/>
      </dsp:txXfrm>
    </dsp:sp>
    <dsp:sp modelId="{39364399-728E-4C76-9060-8934BB74C159}">
      <dsp:nvSpPr>
        <dsp:cNvPr id="0" name=""/>
        <dsp:cNvSpPr/>
      </dsp:nvSpPr>
      <dsp:spPr>
        <a:xfrm>
          <a:off x="3235086" y="1796521"/>
          <a:ext cx="345277" cy="3452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33442-847E-42FF-AECE-85DAFAE51816}">
      <dsp:nvSpPr>
        <dsp:cNvPr id="0" name=""/>
        <dsp:cNvSpPr/>
      </dsp:nvSpPr>
      <dsp:spPr>
        <a:xfrm>
          <a:off x="3407724" y="1969160"/>
          <a:ext cx="1388303" cy="252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55" tIns="0" rIns="0" bIns="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Wound edema</a:t>
          </a:r>
          <a:endParaRPr lang="en-US" sz="1900" kern="1200"/>
        </a:p>
      </dsp:txBody>
      <dsp:txXfrm>
        <a:off x="3407724" y="1969160"/>
        <a:ext cx="1388303" cy="2526639"/>
      </dsp:txXfrm>
    </dsp:sp>
    <dsp:sp modelId="{1217C889-842B-46DD-BC5C-0BE2E37A34CA}">
      <dsp:nvSpPr>
        <dsp:cNvPr id="0" name=""/>
        <dsp:cNvSpPr/>
      </dsp:nvSpPr>
      <dsp:spPr>
        <a:xfrm>
          <a:off x="4573036" y="1260622"/>
          <a:ext cx="445983" cy="4459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E40E2-C3E9-4CFB-BB13-EB29D840DE90}">
      <dsp:nvSpPr>
        <dsp:cNvPr id="0" name=""/>
        <dsp:cNvSpPr/>
      </dsp:nvSpPr>
      <dsp:spPr>
        <a:xfrm>
          <a:off x="4796028" y="1483614"/>
          <a:ext cx="1438656" cy="3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17" tIns="0" rIns="0" bIns="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Area flooded with WBC</a:t>
          </a:r>
          <a:endParaRPr lang="en-US" sz="1900" kern="1200"/>
        </a:p>
      </dsp:txBody>
      <dsp:txXfrm>
        <a:off x="4796028" y="1483614"/>
        <a:ext cx="1438656" cy="3012186"/>
      </dsp:txXfrm>
    </dsp:sp>
    <dsp:sp modelId="{67DA6F51-3CC5-4AE5-8724-0AD83A1A63B7}">
      <dsp:nvSpPr>
        <dsp:cNvPr id="0" name=""/>
        <dsp:cNvSpPr/>
      </dsp:nvSpPr>
      <dsp:spPr>
        <a:xfrm>
          <a:off x="5950549" y="902756"/>
          <a:ext cx="568269" cy="5682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C248F-23E9-424A-AF49-BBB3EF57E21F}">
      <dsp:nvSpPr>
        <dsp:cNvPr id="0" name=""/>
        <dsp:cNvSpPr/>
      </dsp:nvSpPr>
      <dsp:spPr>
        <a:xfrm>
          <a:off x="6234684" y="1186891"/>
          <a:ext cx="1438656" cy="330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114" tIns="0" rIns="0" bIns="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Cellular protein is denatured and intravascular fluid is pushed to interstitial spaces</a:t>
          </a:r>
          <a:endParaRPr lang="en-US" sz="1900" kern="1200"/>
        </a:p>
      </dsp:txBody>
      <dsp:txXfrm>
        <a:off x="6234684" y="1186891"/>
        <a:ext cx="1438656" cy="3308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DC0E0-9626-46D5-B151-B2D83C4AAEF2}">
      <dsp:nvSpPr>
        <dsp:cNvPr id="0" name=""/>
        <dsp:cNvSpPr/>
      </dsp:nvSpPr>
      <dsp:spPr>
        <a:xfrm>
          <a:off x="3110116" y="83"/>
          <a:ext cx="3541472" cy="16017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smtClean="0"/>
            <a:t>Intravascular capillaries become permeable as a result proteins, electrolytes, and fluids shift from the intravascular to the interstitial space </a:t>
          </a:r>
          <a:endParaRPr lang="en-US" sz="2100" kern="1200"/>
        </a:p>
      </dsp:txBody>
      <dsp:txXfrm>
        <a:off x="3110116" y="83"/>
        <a:ext cx="3541472" cy="1601751"/>
      </dsp:txXfrm>
    </dsp:sp>
    <dsp:sp modelId="{0D0601F7-7396-414A-A6B8-12725B9DCA8C}">
      <dsp:nvSpPr>
        <dsp:cNvPr id="0" name=""/>
        <dsp:cNvSpPr/>
      </dsp:nvSpPr>
      <dsp:spPr>
        <a:xfrm>
          <a:off x="1273210" y="83"/>
          <a:ext cx="1770931" cy="16017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33271-D3F8-413B-8BED-85BF564176AE}">
      <dsp:nvSpPr>
        <dsp:cNvPr id="0" name=""/>
        <dsp:cNvSpPr/>
      </dsp:nvSpPr>
      <dsp:spPr>
        <a:xfrm>
          <a:off x="1319510" y="1866124"/>
          <a:ext cx="3541472" cy="1601751"/>
        </a:xfrm>
        <a:prstGeom prst="rect">
          <a:avLst/>
        </a:prstGeom>
        <a:gradFill rotWithShape="0">
          <a:gsLst>
            <a:gs pos="0">
              <a:schemeClr val="accent2">
                <a:hueOff val="-74336"/>
                <a:satOff val="-19751"/>
                <a:lumOff val="-8040"/>
                <a:alphaOff val="0"/>
                <a:shade val="85000"/>
              </a:schemeClr>
            </a:gs>
            <a:gs pos="100000">
              <a:schemeClr val="accent2">
                <a:hueOff val="-74336"/>
                <a:satOff val="-19751"/>
                <a:lumOff val="-804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smtClean="0"/>
            <a:t>This “third spacing”  results in edema of the burned area and loss of circulatory volume</a:t>
          </a:r>
          <a:endParaRPr lang="en-US" sz="2100" kern="1200"/>
        </a:p>
      </dsp:txBody>
      <dsp:txXfrm>
        <a:off x="1319510" y="1866124"/>
        <a:ext cx="3541472" cy="1601751"/>
      </dsp:txXfrm>
    </dsp:sp>
    <dsp:sp modelId="{5CCAD150-9F70-4722-AEA5-A55997A11878}">
      <dsp:nvSpPr>
        <dsp:cNvPr id="0" name=""/>
        <dsp:cNvSpPr/>
      </dsp:nvSpPr>
      <dsp:spPr>
        <a:xfrm>
          <a:off x="5019555" y="1866124"/>
          <a:ext cx="1585733" cy="16017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D4DDE1-D328-4836-B5C5-DD884D202A4F}">
      <dsp:nvSpPr>
        <dsp:cNvPr id="0" name=""/>
        <dsp:cNvSpPr/>
      </dsp:nvSpPr>
      <dsp:spPr>
        <a:xfrm>
          <a:off x="3113970" y="3732164"/>
          <a:ext cx="3541472" cy="1601751"/>
        </a:xfrm>
        <a:prstGeom prst="rect">
          <a:avLst/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baseline="0" smtClean="0"/>
            <a:t>Tissue necrosis results from decreased tissue perfusion (vasoconstriction and thrombosis at burn site)</a:t>
          </a:r>
          <a:endParaRPr lang="en-US" sz="2100" kern="1200"/>
        </a:p>
      </dsp:txBody>
      <dsp:txXfrm>
        <a:off x="3113970" y="3732164"/>
        <a:ext cx="3541472" cy="1601751"/>
      </dsp:txXfrm>
    </dsp:sp>
    <dsp:sp modelId="{D018F80F-392F-4A51-BA55-5F9503D3463D}">
      <dsp:nvSpPr>
        <dsp:cNvPr id="0" name=""/>
        <dsp:cNvSpPr/>
      </dsp:nvSpPr>
      <dsp:spPr>
        <a:xfrm>
          <a:off x="1269357" y="3732164"/>
          <a:ext cx="1786345" cy="16017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B8A1-95C2-4A07-A117-CD84C3617ABC}">
      <dsp:nvSpPr>
        <dsp:cNvPr id="0" name=""/>
        <dsp:cNvSpPr/>
      </dsp:nvSpPr>
      <dsp:spPr>
        <a:xfrm>
          <a:off x="42338" y="0"/>
          <a:ext cx="2017990" cy="4724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err="1" smtClean="0"/>
            <a:t>Hemo</a:t>
          </a:r>
          <a:r>
            <a:rPr lang="en-US" sz="2400" kern="1200" baseline="0" dirty="0" smtClean="0"/>
            <a:t>- concentration due to low plasma.</a:t>
          </a:r>
          <a:endParaRPr lang="en-US" sz="2400" kern="1200" dirty="0"/>
        </a:p>
      </dsp:txBody>
      <dsp:txXfrm>
        <a:off x="42338" y="1889760"/>
        <a:ext cx="2017990" cy="1889760"/>
      </dsp:txXfrm>
    </dsp:sp>
    <dsp:sp modelId="{F4269B10-394D-41DA-9AD0-F7A355C0F8F2}">
      <dsp:nvSpPr>
        <dsp:cNvPr id="0" name=""/>
        <dsp:cNvSpPr/>
      </dsp:nvSpPr>
      <dsp:spPr>
        <a:xfrm>
          <a:off x="24890" y="40416"/>
          <a:ext cx="2052885" cy="205932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D5B9333-9F6B-4EF6-9ACD-38336F89A7B4}">
      <dsp:nvSpPr>
        <dsp:cNvPr id="0" name=""/>
        <dsp:cNvSpPr/>
      </dsp:nvSpPr>
      <dsp:spPr>
        <a:xfrm>
          <a:off x="2138316" y="0"/>
          <a:ext cx="2017990" cy="4724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Significant changes in serum potassium, sodium, calcium, and bicarbonate levels</a:t>
          </a:r>
          <a:endParaRPr lang="en-US" sz="2000" kern="1200" dirty="0"/>
        </a:p>
      </dsp:txBody>
      <dsp:txXfrm>
        <a:off x="2138316" y="1889760"/>
        <a:ext cx="2017990" cy="1889760"/>
      </dsp:txXfrm>
    </dsp:sp>
    <dsp:sp modelId="{30BCC686-B1F2-461D-8ED8-AD0D8442287A}">
      <dsp:nvSpPr>
        <dsp:cNvPr id="0" name=""/>
        <dsp:cNvSpPr/>
      </dsp:nvSpPr>
      <dsp:spPr>
        <a:xfrm>
          <a:off x="2192741" y="215398"/>
          <a:ext cx="1909140" cy="170935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B88B149-489B-4C8F-B4EE-08DF08701BFA}">
      <dsp:nvSpPr>
        <dsp:cNvPr id="0" name=""/>
        <dsp:cNvSpPr/>
      </dsp:nvSpPr>
      <dsp:spPr>
        <a:xfrm>
          <a:off x="4353017" y="23535"/>
          <a:ext cx="2017990" cy="4724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/>
            <a:t>Metabolic acidosis</a:t>
          </a:r>
          <a:endParaRPr lang="en-US" sz="2800" kern="1200"/>
        </a:p>
      </dsp:txBody>
      <dsp:txXfrm>
        <a:off x="4353017" y="1913295"/>
        <a:ext cx="2017990" cy="1889760"/>
      </dsp:txXfrm>
    </dsp:sp>
    <dsp:sp modelId="{04209F9F-4AB0-43C5-A77F-2BB847AEC848}">
      <dsp:nvSpPr>
        <dsp:cNvPr id="0" name=""/>
        <dsp:cNvSpPr/>
      </dsp:nvSpPr>
      <dsp:spPr>
        <a:xfrm>
          <a:off x="4216846" y="-23535"/>
          <a:ext cx="2290332" cy="223429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BBA60D3-93EB-4854-A87F-A25AD273DB24}">
      <dsp:nvSpPr>
        <dsp:cNvPr id="0" name=""/>
        <dsp:cNvSpPr/>
      </dsp:nvSpPr>
      <dsp:spPr>
        <a:xfrm>
          <a:off x="6567718" y="0"/>
          <a:ext cx="2017990" cy="4724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/>
            <a:t>Progressive edema:  Risk Airway obstruction!</a:t>
          </a:r>
          <a:endParaRPr lang="en-US" sz="2800" kern="1200" dirty="0"/>
        </a:p>
      </dsp:txBody>
      <dsp:txXfrm>
        <a:off x="6567718" y="1889760"/>
        <a:ext cx="2017990" cy="1889760"/>
      </dsp:txXfrm>
    </dsp:sp>
    <dsp:sp modelId="{43B398F9-3C19-4DF8-B366-988B388FA281}">
      <dsp:nvSpPr>
        <dsp:cNvPr id="0" name=""/>
        <dsp:cNvSpPr/>
      </dsp:nvSpPr>
      <dsp:spPr>
        <a:xfrm>
          <a:off x="6629404" y="6552"/>
          <a:ext cx="1894619" cy="2127047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CBBCD72-EDCE-4A76-BA9E-54A61AFD8BC1}">
      <dsp:nvSpPr>
        <dsp:cNvPr id="0" name=""/>
        <dsp:cNvSpPr/>
      </dsp:nvSpPr>
      <dsp:spPr>
        <a:xfrm>
          <a:off x="426419" y="3779520"/>
          <a:ext cx="7757761" cy="70866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A4190-09B1-49A5-B414-5AEB04600C0E}">
      <dsp:nvSpPr>
        <dsp:cNvPr id="0" name=""/>
        <dsp:cNvSpPr/>
      </dsp:nvSpPr>
      <dsp:spPr>
        <a:xfrm>
          <a:off x="2991480" y="1990"/>
          <a:ext cx="4820714" cy="21803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hade val="100000"/>
                <a:sat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baseline="0" dirty="0" smtClean="0"/>
            <a:t>Skin holds the heat for 24-48 hours for most burns!</a:t>
          </a:r>
          <a:endParaRPr lang="en-US" sz="4600" kern="1200" dirty="0"/>
        </a:p>
      </dsp:txBody>
      <dsp:txXfrm>
        <a:off x="2991480" y="1990"/>
        <a:ext cx="4820714" cy="2180332"/>
      </dsp:txXfrm>
    </dsp:sp>
    <dsp:sp modelId="{EFC7F91A-45B8-4278-A34B-1708EF483DEE}">
      <dsp:nvSpPr>
        <dsp:cNvPr id="0" name=""/>
        <dsp:cNvSpPr/>
      </dsp:nvSpPr>
      <dsp:spPr>
        <a:xfrm>
          <a:off x="569805" y="518"/>
          <a:ext cx="2253115" cy="21832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0FCCD60C-E202-4B19-82D9-C8DEA834FE26}">
      <dsp:nvSpPr>
        <dsp:cNvPr id="0" name=""/>
        <dsp:cNvSpPr/>
      </dsp:nvSpPr>
      <dsp:spPr>
        <a:xfrm>
          <a:off x="536655" y="2543549"/>
          <a:ext cx="4820714" cy="21803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hade val="100000"/>
                <a:sat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baseline="0" smtClean="0"/>
            <a:t>Grease burns will continue to burn for up to 72 hours!</a:t>
          </a:r>
          <a:endParaRPr lang="en-US" sz="4600" kern="1200"/>
        </a:p>
      </dsp:txBody>
      <dsp:txXfrm>
        <a:off x="536655" y="2543549"/>
        <a:ext cx="4820714" cy="2180332"/>
      </dsp:txXfrm>
    </dsp:sp>
    <dsp:sp modelId="{B42208FE-B248-4145-995F-FD65CCBC5982}">
      <dsp:nvSpPr>
        <dsp:cNvPr id="0" name=""/>
        <dsp:cNvSpPr/>
      </dsp:nvSpPr>
      <dsp:spPr>
        <a:xfrm>
          <a:off x="5459630" y="2590796"/>
          <a:ext cx="2385713" cy="20858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5A1B4-FC18-4B45-99BB-7767C247F586}" type="datetimeFigureOut">
              <a:rPr lang="en-US" smtClean="0"/>
              <a:t>2015/05/29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A5D69-140F-43CB-BAC5-1245C15845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2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0FB3-E088-4266-A5C4-B2C08A0BB42E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8AB3-C01A-4532-BF6D-5EC33DCF51E7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2912D-8115-477B-A66F-673E18A023DD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8757-817A-4B2A-BE6B-4C65C46596A4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BAB1-453B-4DF2-9D4C-5FFC9ED6D99E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B303F-F5D7-4961-ADE1-8F6433252AA8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FC6F-B944-4648-AC24-71501BFF8A73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6ED-811C-458C-84F3-8895AE3C3B2A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0548-08FD-4B0B-B9E2-F92F94E02CD4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0252-88A6-4EDF-A251-61EEBC143999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7A61-5F7B-47C7-965D-090238BA24DC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364B0523-0A1A-4998-9C36-3FD88F4F6B14}" type="datetime1">
              <a:rPr lang="en-US" smtClean="0"/>
              <a:t>2015/05/29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City Wide Orientation - AA.2014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C08CA31-3B38-4E3C-ADBE-EC4A5DEDF48F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Chiller" pitchFamily="82" charset="0"/>
              </a:rPr>
              <a:t>BURN INJURIES</a:t>
            </a:r>
            <a:endParaRPr lang="en-US" sz="6000" dirty="0">
              <a:latin typeface="Chiller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772400" cy="370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dirty="0" smtClean="0"/>
              <a:t>May peel off after burning stops. Heals without scar</a:t>
            </a:r>
          </a:p>
          <a:p>
            <a:r>
              <a:rPr lang="en-US" sz="3200" dirty="0" smtClean="0"/>
              <a:t>Cool compresses</a:t>
            </a:r>
            <a:endParaRPr lang="en-US" sz="3200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latin typeface="Chiller" pitchFamily="82" charset="0"/>
              </a:rPr>
              <a:t>Treatment</a:t>
            </a:r>
            <a:endParaRPr lang="en-US" sz="5400" dirty="0">
              <a:latin typeface="Chiller" pitchFamily="8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200400" cy="239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648200"/>
            <a:ext cx="25527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7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Destruction of the epidermis and upper </a:t>
            </a:r>
            <a:r>
              <a:rPr lang="en-US" sz="3200" dirty="0" smtClean="0">
                <a:solidFill>
                  <a:schemeClr val="tx2"/>
                </a:solidFill>
              </a:rPr>
              <a:t>dermis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Blistered</a:t>
            </a:r>
            <a:r>
              <a:rPr lang="en-US" sz="3200" dirty="0">
                <a:solidFill>
                  <a:schemeClr val="tx2"/>
                </a:solidFill>
              </a:rPr>
              <a:t>, very moist, red or </a:t>
            </a:r>
            <a:r>
              <a:rPr lang="en-US" sz="3200" dirty="0" smtClean="0">
                <a:solidFill>
                  <a:schemeClr val="tx2"/>
                </a:solidFill>
              </a:rPr>
              <a:t>pink</a:t>
            </a:r>
          </a:p>
          <a:p>
            <a:r>
              <a:rPr lang="en-US" sz="3200" dirty="0">
                <a:solidFill>
                  <a:schemeClr val="tx2"/>
                </a:solidFill>
              </a:rPr>
              <a:t>Heals 7-14 </a:t>
            </a:r>
            <a:r>
              <a:rPr lang="en-US" sz="3200" dirty="0" smtClean="0">
                <a:solidFill>
                  <a:schemeClr val="tx2"/>
                </a:solidFill>
              </a:rPr>
              <a:t>days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Extremely </a:t>
            </a:r>
            <a:r>
              <a:rPr lang="en-US" sz="3200" dirty="0">
                <a:solidFill>
                  <a:schemeClr val="tx2"/>
                </a:solidFill>
              </a:rPr>
              <a:t>painful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68362"/>
          </a:xfrm>
        </p:spPr>
        <p:txBody>
          <a:bodyPr/>
          <a:lstStyle/>
          <a:p>
            <a:pPr algn="ctr"/>
            <a:r>
              <a:rPr lang="en-US" sz="4000" dirty="0">
                <a:latin typeface="Chiller" pitchFamily="82" charset="0"/>
              </a:rPr>
              <a:t>Partial thickness </a:t>
            </a:r>
            <a:r>
              <a:rPr lang="en-US" sz="4000" dirty="0" smtClean="0">
                <a:latin typeface="Chiller" pitchFamily="82" charset="0"/>
              </a:rPr>
              <a:t> (</a:t>
            </a:r>
            <a:r>
              <a:rPr lang="en-US" sz="4000" dirty="0">
                <a:latin typeface="Chiller" pitchFamily="82" charset="0"/>
              </a:rPr>
              <a:t>Second degree)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24765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8400"/>
            <a:ext cx="20669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11624"/>
            <a:ext cx="25050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66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smtClean="0"/>
              <a:t>If blisters are intact – leave them alone!</a:t>
            </a:r>
          </a:p>
          <a:p>
            <a:r>
              <a:rPr lang="en-US" sz="2800" dirty="0" smtClean="0"/>
              <a:t>Cool </a:t>
            </a:r>
            <a:r>
              <a:rPr lang="en-US" sz="2800" dirty="0"/>
              <a:t>compresses </a:t>
            </a:r>
            <a:r>
              <a:rPr lang="en-US" sz="2800" dirty="0" smtClean="0"/>
              <a:t>(room temp)</a:t>
            </a:r>
            <a:endParaRPr lang="en-US" sz="2800" dirty="0"/>
          </a:p>
          <a:p>
            <a:r>
              <a:rPr lang="en-US" sz="2800" dirty="0"/>
              <a:t>Analgesia</a:t>
            </a:r>
          </a:p>
          <a:p>
            <a:r>
              <a:rPr lang="en-US" sz="2800" dirty="0"/>
              <a:t>Topical anti-microbial agent with dressing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latin typeface="Chiller" pitchFamily="82" charset="0"/>
              </a:rPr>
              <a:t>TREATMENT</a:t>
            </a:r>
            <a:endParaRPr lang="en-US" sz="6600" dirty="0">
              <a:latin typeface="Chiller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743200"/>
            <a:ext cx="16859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59992"/>
            <a:ext cx="1828800" cy="197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1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Destruction of epidermis through to lower </a:t>
            </a:r>
            <a:r>
              <a:rPr lang="en-US" sz="2000" dirty="0" smtClean="0"/>
              <a:t>dermis</a:t>
            </a:r>
          </a:p>
          <a:p>
            <a:r>
              <a:rPr lang="en-US" sz="2000" dirty="0" smtClean="0"/>
              <a:t>Caused </a:t>
            </a:r>
            <a:r>
              <a:rPr lang="en-US" sz="2000" dirty="0"/>
              <a:t>from grease or longer contact with hot objects</a:t>
            </a:r>
          </a:p>
          <a:p>
            <a:r>
              <a:rPr lang="en-US" sz="2000" dirty="0"/>
              <a:t>Mottled pink to white</a:t>
            </a:r>
          </a:p>
          <a:p>
            <a:r>
              <a:rPr lang="en-US" sz="2000" dirty="0"/>
              <a:t>Dryer </a:t>
            </a:r>
          </a:p>
          <a:p>
            <a:r>
              <a:rPr lang="en-US" sz="2000" dirty="0"/>
              <a:t>Less sensitive to pin </a:t>
            </a:r>
            <a:r>
              <a:rPr lang="en-US" sz="2000" dirty="0" smtClean="0"/>
              <a:t>prick</a:t>
            </a:r>
          </a:p>
          <a:p>
            <a:r>
              <a:rPr lang="en-US" sz="2000" dirty="0"/>
              <a:t>Hair follicles and sweat glands intact</a:t>
            </a:r>
          </a:p>
          <a:p>
            <a:r>
              <a:rPr lang="en-US" sz="2000" dirty="0" smtClean="0"/>
              <a:t>May </a:t>
            </a:r>
            <a:r>
              <a:rPr lang="en-US" sz="2000" dirty="0"/>
              <a:t>not blanch to pressure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latin typeface="Chiller" pitchFamily="82" charset="0"/>
              </a:rPr>
              <a:t>DEEP PARTIAL THICKNESS</a:t>
            </a:r>
            <a:endParaRPr lang="en-US" sz="5400" dirty="0">
              <a:latin typeface="Chiller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28" y="1676400"/>
            <a:ext cx="2362200" cy="155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28" y="350520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7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listers </a:t>
            </a:r>
            <a:r>
              <a:rPr lang="en-US" sz="2400" dirty="0"/>
              <a:t>make good </a:t>
            </a:r>
            <a:r>
              <a:rPr lang="en-US" sz="2400" dirty="0" smtClean="0"/>
              <a:t>dressings!</a:t>
            </a:r>
            <a:endParaRPr lang="en-US" sz="2400" dirty="0"/>
          </a:p>
          <a:p>
            <a:r>
              <a:rPr lang="en-US" sz="2400" dirty="0"/>
              <a:t>D</a:t>
            </a:r>
            <a:r>
              <a:rPr lang="en-US" sz="2400" dirty="0" smtClean="0"/>
              <a:t>ebride </a:t>
            </a:r>
            <a:r>
              <a:rPr lang="en-US" sz="2400" dirty="0"/>
              <a:t>only as blisters burst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ntimicrobial </a:t>
            </a:r>
            <a:r>
              <a:rPr lang="en-US" sz="2400" dirty="0"/>
              <a:t>agent with bulky </a:t>
            </a:r>
            <a:r>
              <a:rPr lang="en-US" sz="2400" dirty="0" smtClean="0"/>
              <a:t>dressing (Bacitracin &amp; </a:t>
            </a:r>
            <a:r>
              <a:rPr lang="en-US" sz="2400" dirty="0" err="1" smtClean="0"/>
              <a:t>Adaptic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Heals </a:t>
            </a:r>
            <a:r>
              <a:rPr lang="en-US" sz="2400" dirty="0"/>
              <a:t>spontaneously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eep partial thickness may require </a:t>
            </a:r>
            <a:r>
              <a:rPr lang="en-US" sz="2400" dirty="0"/>
              <a:t>grafting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latin typeface="Chiller" pitchFamily="82" charset="0"/>
              </a:rPr>
              <a:t>TREATMENT</a:t>
            </a:r>
            <a:endParaRPr lang="en-US" sz="6600" dirty="0">
              <a:latin typeface="Chiller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71600"/>
            <a:ext cx="2895600" cy="216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12295"/>
            <a:ext cx="3048000" cy="203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6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latin typeface="Chiller" pitchFamily="82" charset="0"/>
              </a:rPr>
              <a:t>Debriding Burns</a:t>
            </a:r>
            <a:endParaRPr lang="en-US" sz="6600" dirty="0">
              <a:latin typeface="Chiller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53695100"/>
              </p:ext>
            </p:extLst>
          </p:nvPr>
        </p:nvGraphicFramePr>
        <p:xfrm>
          <a:off x="609600" y="1295400"/>
          <a:ext cx="792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35347" r="8896" b="5823"/>
          <a:stretch/>
        </p:blipFill>
        <p:spPr bwMode="auto">
          <a:xfrm>
            <a:off x="5105400" y="914400"/>
            <a:ext cx="1362456" cy="143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3" t="14160" r="6907" b="26533"/>
          <a:stretch/>
        </p:blipFill>
        <p:spPr bwMode="auto">
          <a:xfrm>
            <a:off x="7467600" y="2590800"/>
            <a:ext cx="1371600" cy="127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5344"/>
            <a:ext cx="1252538" cy="188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8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F553B2-FDDD-4693-AA74-142571E08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D1A878-95C2-462B-B886-0D2B72E09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98B015-5B78-40DA-BA65-8518C9F37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F2A63A-FD4E-4308-96DB-AD87ED28A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D37223-CF9C-45D1-B6AB-040386077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DA514B-A502-42F8-94C0-4E06788A1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EF5748-BF1A-4FD5-B84E-5D1D7BE6D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62AC40-E79A-4700-B6BA-7F2F087D8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6700B5-3A85-41CF-AF10-E9F083C59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6FB396-CB73-4B3D-BE5F-7B3F5D7F3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Chiller" pitchFamily="82" charset="0"/>
              </a:rPr>
              <a:t>Full thickness (third degree)</a:t>
            </a:r>
            <a:endParaRPr lang="en-US" sz="48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7168"/>
            <a:ext cx="2938463" cy="187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25127"/>
            <a:ext cx="25908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76600"/>
            <a:ext cx="18478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3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smtClean="0"/>
              <a:t>Destroys </a:t>
            </a:r>
            <a:r>
              <a:rPr lang="en-US" sz="2800" dirty="0"/>
              <a:t>the epidermis and </a:t>
            </a:r>
            <a:r>
              <a:rPr lang="en-US" sz="2800" dirty="0" smtClean="0"/>
              <a:t>dermis</a:t>
            </a:r>
            <a:endParaRPr lang="en-US" sz="2800" dirty="0"/>
          </a:p>
          <a:p>
            <a:r>
              <a:rPr lang="en-US" sz="2800" dirty="0" smtClean="0"/>
              <a:t>Dry</a:t>
            </a:r>
            <a:endParaRPr lang="en-US" sz="2800" dirty="0"/>
          </a:p>
          <a:p>
            <a:r>
              <a:rPr lang="en-US" sz="2800" dirty="0"/>
              <a:t>Leathery and firm to touch</a:t>
            </a:r>
          </a:p>
          <a:p>
            <a:r>
              <a:rPr lang="en-US" sz="2800" dirty="0"/>
              <a:t>Pale yellow white, brown or charred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/>
              <a:t>No blanching to pressure</a:t>
            </a:r>
          </a:p>
          <a:p>
            <a:r>
              <a:rPr lang="en-US" sz="2800" dirty="0"/>
              <a:t>NO PAIN</a:t>
            </a:r>
          </a:p>
          <a:p>
            <a:r>
              <a:rPr lang="en-US" sz="2800" dirty="0"/>
              <a:t>Incapable of self -regeneration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Chiller" pitchFamily="82" charset="0"/>
              </a:rPr>
              <a:t>Full thickness</a:t>
            </a:r>
            <a:endParaRPr lang="en-US" sz="60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91000"/>
            <a:ext cx="25146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1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Chiller" pitchFamily="82" charset="0"/>
              </a:rPr>
              <a:t>Full thickness burn </a:t>
            </a:r>
            <a:br>
              <a:rPr lang="en-US" sz="4800" dirty="0" smtClean="0">
                <a:latin typeface="Chiller" pitchFamily="82" charset="0"/>
              </a:rPr>
            </a:br>
            <a:r>
              <a:rPr lang="en-US" sz="4800" dirty="0" smtClean="0">
                <a:latin typeface="Chiller" pitchFamily="82" charset="0"/>
              </a:rPr>
              <a:t>Treatment</a:t>
            </a:r>
            <a:endParaRPr lang="en-US" sz="4800" dirty="0">
              <a:latin typeface="Chiller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/>
              <a:t>Excision of the </a:t>
            </a:r>
            <a:r>
              <a:rPr lang="en-US" sz="2400" dirty="0" err="1" smtClean="0"/>
              <a:t>eschar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necessary and requires </a:t>
            </a:r>
            <a:r>
              <a:rPr lang="en-US" sz="2400" dirty="0"/>
              <a:t>skin </a:t>
            </a:r>
            <a:r>
              <a:rPr lang="en-US" sz="2400" dirty="0" smtClean="0"/>
              <a:t>grafting</a:t>
            </a:r>
            <a:r>
              <a:rPr lang="en-US" sz="2400" dirty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400" dirty="0" smtClean="0"/>
              <a:t>Must wait for the burning process to stop.  Bacitracin &amp; </a:t>
            </a:r>
            <a:r>
              <a:rPr lang="en-US" sz="2400" dirty="0" err="1" smtClean="0"/>
              <a:t>Adaptic</a:t>
            </a:r>
            <a:r>
              <a:rPr lang="en-US" sz="2400" dirty="0" smtClean="0"/>
              <a:t> or </a:t>
            </a:r>
            <a:r>
              <a:rPr lang="en-US" sz="2400" dirty="0" err="1" smtClean="0"/>
              <a:t>Flamazine</a:t>
            </a:r>
            <a:r>
              <a:rPr lang="en-US" sz="2400" dirty="0" smtClean="0"/>
              <a:t> dressings will be used until it is safe to operate.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676524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58" y="2571749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2590800"/>
            <a:ext cx="23907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6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Chiller" pitchFamily="82" charset="0"/>
              </a:rPr>
              <a:t>Tar burn</a:t>
            </a:r>
            <a:endParaRPr lang="en-US" sz="60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dirty="0"/>
              <a:t>Removal of tar is important</a:t>
            </a:r>
          </a:p>
          <a:p>
            <a:endParaRPr lang="en-US" sz="3200" dirty="0"/>
          </a:p>
          <a:p>
            <a:r>
              <a:rPr lang="en-US" sz="3200" dirty="0"/>
              <a:t>Bacitracin ointment or mineral oil based </a:t>
            </a:r>
            <a:r>
              <a:rPr lang="en-US" sz="3200" dirty="0" smtClean="0"/>
              <a:t>substances </a:t>
            </a:r>
            <a:r>
              <a:rPr lang="en-US" sz="3200" dirty="0"/>
              <a:t>can help soften tar to remove it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91000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33400"/>
            <a:ext cx="18478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92162"/>
          </a:xfrm>
        </p:spPr>
        <p:txBody>
          <a:bodyPr/>
          <a:lstStyle/>
          <a:p>
            <a:pPr algn="ctr"/>
            <a:r>
              <a:rPr lang="en-US" sz="4400" dirty="0" smtClean="0">
                <a:latin typeface="Chiller" pitchFamily="82" charset="0"/>
              </a:rPr>
              <a:t>BURN STATS</a:t>
            </a:r>
            <a:endParaRPr lang="en-US" sz="4400" dirty="0">
              <a:latin typeface="Chiller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03092964"/>
              </p:ext>
            </p:extLst>
          </p:nvPr>
        </p:nvGraphicFramePr>
        <p:xfrm>
          <a:off x="609600" y="1066800"/>
          <a:ext cx="7924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City Wide Orientation - AA.2014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415456-2882-41DD-A446-EAC1C82D8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C97825-7109-4ED4-9C7A-B2ED8F203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9E79C9-210C-4C3E-85D8-41F11F50E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741D13-B52F-4FA7-A7A1-4349D8765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7885B3-8362-4C5A-960A-15C77B96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DD79C7-B0AD-4263-AD3D-1BAAAED47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D3AE14-F3D1-4095-97FA-669FAD05B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47737-02AF-4126-A654-F4CBE71A2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latin typeface="Chiller" pitchFamily="82" charset="0"/>
              </a:rPr>
              <a:t>Chemical burns</a:t>
            </a:r>
            <a:endParaRPr lang="en-US" sz="66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ACID vs. ALKALI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" y="2231135"/>
            <a:ext cx="2612136" cy="1956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17" y="2293048"/>
            <a:ext cx="2842754" cy="18442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64" y="4137272"/>
            <a:ext cx="3015136" cy="18897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2819400"/>
            <a:ext cx="571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Berlin Sans FB" pitchFamily="34" charset="0"/>
              </a:rPr>
              <a:t>Flush it out!!!</a:t>
            </a:r>
            <a:endParaRPr lang="en-US" sz="8000" dirty="0">
              <a:solidFill>
                <a:srgbClr val="FF0000"/>
              </a:solidFill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latin typeface="Chiller" pitchFamily="82" charset="0"/>
              </a:rPr>
              <a:t>Electrical burns</a:t>
            </a:r>
            <a:endParaRPr lang="en-US" sz="66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3810000"/>
            <a:ext cx="7924800" cy="2057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Typical "entrance" site for high voltage injury. Note: the concave appearance of the hand burn reflecting tissue desiccation from passage of current Carpal tunnel syndrome is very common with a hand </a:t>
            </a:r>
            <a:r>
              <a:rPr lang="en-US" sz="2800" dirty="0" smtClean="0"/>
              <a:t>entrance.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280541"/>
            <a:ext cx="427396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4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latin typeface="Chiller" pitchFamily="82" charset="0"/>
              </a:rPr>
              <a:t>Electrical burns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Burn severity will depend on: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Type of current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Location of electrical source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Duration of contact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Loss of consciousness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99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latin typeface="Chiller" pitchFamily="82" charset="0"/>
              </a:rPr>
              <a:t>Electrical burns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3733800"/>
            <a:ext cx="7924800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solidFill>
                  <a:srgbClr val="FFC000"/>
                </a:solidFill>
              </a:rPr>
              <a:t>EXIT WOUND</a:t>
            </a:r>
          </a:p>
          <a:p>
            <a:pPr marL="0" indent="0" algn="ctr">
              <a:buNone/>
            </a:pPr>
            <a:r>
              <a:rPr lang="en-US" sz="2800" dirty="0" smtClean="0"/>
              <a:t>Remember </a:t>
            </a:r>
            <a:r>
              <a:rPr lang="en-US" sz="2800" dirty="0"/>
              <a:t>that the current is exiting so the tissue damage is far more extensive than outer appearance. High voltage injury is a major </a:t>
            </a:r>
            <a:r>
              <a:rPr lang="en-US" sz="2800" dirty="0" smtClean="0"/>
              <a:t>burn!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47800"/>
            <a:ext cx="28575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0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</a:rPr>
              <a:t>So important!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114800" y="1828800"/>
            <a:ext cx="4419600" cy="3886200"/>
          </a:xfrm>
        </p:spPr>
        <p:txBody>
          <a:bodyPr/>
          <a:lstStyle/>
          <a:p>
            <a:r>
              <a:rPr lang="en-US" sz="4000" dirty="0"/>
              <a:t>Confined space?</a:t>
            </a:r>
          </a:p>
          <a:p>
            <a:r>
              <a:rPr lang="en-US" sz="4000" dirty="0"/>
              <a:t>What kind of liquid?</a:t>
            </a:r>
          </a:p>
          <a:p>
            <a:r>
              <a:rPr lang="en-US" sz="4000" dirty="0"/>
              <a:t>Causative agent?</a:t>
            </a:r>
          </a:p>
          <a:p>
            <a:r>
              <a:rPr lang="en-US" sz="4000" dirty="0"/>
              <a:t>Concurrent Injuries?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Chiller" pitchFamily="82" charset="0"/>
              </a:rPr>
              <a:t>Mechanism of Injury</a:t>
            </a:r>
            <a:endParaRPr lang="en-US" sz="48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Chiller" pitchFamily="82" charset="0"/>
              </a:rPr>
              <a:t>Assessment of the burn patient</a:t>
            </a:r>
            <a:endParaRPr lang="en-US" sz="48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FFC000"/>
                </a:solidFill>
              </a:rPr>
              <a:t>AIRWAY</a:t>
            </a:r>
            <a:endParaRPr lang="en-US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Patent?</a:t>
            </a:r>
          </a:p>
          <a:p>
            <a:r>
              <a:rPr lang="en-US" sz="2400" dirty="0" smtClean="0"/>
              <a:t>Hoarse voice?</a:t>
            </a:r>
          </a:p>
          <a:p>
            <a:r>
              <a:rPr lang="en-US" sz="2400" dirty="0" smtClean="0"/>
              <a:t>Carbonaceous sputum?</a:t>
            </a:r>
          </a:p>
          <a:p>
            <a:r>
              <a:rPr lang="en-US" sz="2400" dirty="0" smtClean="0"/>
              <a:t>Mouth and tongue edema?</a:t>
            </a:r>
          </a:p>
          <a:p>
            <a:r>
              <a:rPr lang="en-US" sz="2400" dirty="0" smtClean="0"/>
              <a:t>Missing teeth?</a:t>
            </a:r>
          </a:p>
          <a:p>
            <a:r>
              <a:rPr lang="en-US" sz="2400" dirty="0" smtClean="0"/>
              <a:t>Blood or mucous in airway?</a:t>
            </a:r>
          </a:p>
          <a:p>
            <a:r>
              <a:rPr lang="en-US" sz="2400" dirty="0" smtClean="0"/>
              <a:t>Need for surgical </a:t>
            </a:r>
            <a:r>
              <a:rPr lang="en-US" sz="2400" dirty="0" err="1" smtClean="0"/>
              <a:t>crich</a:t>
            </a:r>
            <a:r>
              <a:rPr lang="en-US" sz="2400" dirty="0" smtClean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267200" y="1295400"/>
            <a:ext cx="42672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T</a:t>
            </a:r>
            <a:r>
              <a:rPr lang="en-US" sz="2800" dirty="0" smtClean="0">
                <a:solidFill>
                  <a:srgbClr val="FFC000"/>
                </a:solidFill>
              </a:rPr>
              <a:t>he </a:t>
            </a:r>
            <a:r>
              <a:rPr lang="en-US" sz="2800" dirty="0">
                <a:solidFill>
                  <a:srgbClr val="FFC000"/>
                </a:solidFill>
              </a:rPr>
              <a:t>most immediate threat from inhalation injury is upper airway obstruction from edema</a:t>
            </a:r>
          </a:p>
          <a:p>
            <a:pPr marL="0" indent="0" algn="ctr">
              <a:buNone/>
            </a:pPr>
            <a:endParaRPr lang="en-US" sz="2800" dirty="0" smtClean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C000"/>
                </a:solidFill>
              </a:rPr>
              <a:t>Early </a:t>
            </a:r>
            <a:r>
              <a:rPr lang="en-US" sz="2800" dirty="0">
                <a:solidFill>
                  <a:srgbClr val="FFC000"/>
                </a:solidFill>
              </a:rPr>
              <a:t>airway intervention with a definitive airway may be necessary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Chiller" pitchFamily="82" charset="0"/>
              </a:rPr>
              <a:t>Airway</a:t>
            </a:r>
            <a:endParaRPr lang="en-US" sz="60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68362"/>
          </a:xfrm>
        </p:spPr>
        <p:txBody>
          <a:bodyPr/>
          <a:lstStyle/>
          <a:p>
            <a:pPr algn="ctr"/>
            <a:r>
              <a:rPr lang="en-US" sz="4800" dirty="0">
                <a:latin typeface="Chiller" pitchFamily="82" charset="0"/>
              </a:rPr>
              <a:t>Assessment of the burn patient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7924800" cy="441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 smtClean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FFC000"/>
                </a:solidFill>
              </a:rPr>
              <a:t>BREATHING</a:t>
            </a:r>
            <a:endParaRPr lang="en-US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err="1" smtClean="0">
                <a:latin typeface="Chiller" pitchFamily="82" charset="0"/>
              </a:rPr>
              <a:t>bREATHING</a:t>
            </a:r>
            <a:endParaRPr lang="en-US" sz="60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7924800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C000"/>
                </a:solidFill>
              </a:rPr>
              <a:t>ALL BURN PATIENTS GET 100% O2 BY MASK!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CO and cyanide are 2 components of smoke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CO </a:t>
            </a:r>
            <a:r>
              <a:rPr lang="en-US" sz="2800" dirty="0"/>
              <a:t>binds to </a:t>
            </a:r>
            <a:r>
              <a:rPr lang="en-US" sz="2800" dirty="0" err="1"/>
              <a:t>Hgb</a:t>
            </a:r>
            <a:r>
              <a:rPr lang="en-US" sz="2800" dirty="0"/>
              <a:t> more readily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Decreased </a:t>
            </a:r>
            <a:r>
              <a:rPr lang="en-US" sz="2800" dirty="0"/>
              <a:t>O2 delivery to tissue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S&amp;S</a:t>
            </a:r>
            <a:r>
              <a:rPr lang="en-US" sz="2800" dirty="0"/>
              <a:t>: headache, </a:t>
            </a:r>
            <a:r>
              <a:rPr lang="en-US" sz="2800" dirty="0" err="1"/>
              <a:t>obtundentation</a:t>
            </a:r>
            <a:r>
              <a:rPr lang="en-US" sz="2800" dirty="0"/>
              <a:t>, nausea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Check: </a:t>
            </a:r>
            <a:r>
              <a:rPr lang="en-US" sz="2800" dirty="0" err="1"/>
              <a:t>carboxyhemoglobin</a:t>
            </a:r>
            <a:r>
              <a:rPr lang="en-US" sz="2800" dirty="0"/>
              <a:t> &gt;15% is toxic</a:t>
            </a:r>
          </a:p>
          <a:p>
            <a:pPr marL="0" indent="0" algn="ctr">
              <a:buNone/>
            </a:pP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latin typeface="Chiller" pitchFamily="82" charset="0"/>
              </a:rPr>
              <a:t>Assessment of the burn patient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600" dirty="0" smtClean="0">
                <a:solidFill>
                  <a:schemeClr val="tx2"/>
                </a:solidFill>
              </a:rPr>
              <a:t>CIRCULATION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3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Chiller" pitchFamily="82" charset="0"/>
              </a:rPr>
              <a:t>MECHANISM OF INJURY</a:t>
            </a:r>
            <a:endParaRPr lang="en-US" sz="4000" dirty="0">
              <a:latin typeface="Chiller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11220355"/>
              </p:ext>
            </p:extLst>
          </p:nvPr>
        </p:nvGraphicFramePr>
        <p:xfrm>
          <a:off x="228600" y="1371600"/>
          <a:ext cx="8610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984141-1437-4FAB-B9CE-163C6CBEB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22155A-F2CC-43DD-9169-034AF822C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01E2D1-A4AD-4C1F-B103-AD2DF48E6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14D088-358D-4733-AB01-1592582B7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E46D70-753C-4433-8BEE-1A35465BC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CDE0B-502B-4889-9CFE-76B33D9FA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E70229-61EA-4660-872D-0733262EC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D7F0EC-34BF-48CD-A441-97CE81D4A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944562"/>
          </a:xfrm>
        </p:spPr>
        <p:txBody>
          <a:bodyPr/>
          <a:lstStyle/>
          <a:p>
            <a:pPr algn="ctr"/>
            <a:r>
              <a:rPr lang="en-US" sz="4800" dirty="0" smtClean="0">
                <a:latin typeface="Chiller" pitchFamily="82" charset="0"/>
              </a:rPr>
              <a:t>CIRCULATION</a:t>
            </a:r>
            <a:endParaRPr lang="en-US" sz="4800" dirty="0">
              <a:latin typeface="Chiller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7924800" cy="441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Major burns should be considered for fluid resuscitation!</a:t>
            </a:r>
          </a:p>
          <a:p>
            <a:pPr marL="0" indent="0" algn="ctr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4800" b="1" dirty="0" smtClean="0">
                <a:solidFill>
                  <a:schemeClr val="tx2"/>
                </a:solidFill>
              </a:rPr>
              <a:t>Parkland Formula</a:t>
            </a:r>
          </a:p>
          <a:p>
            <a:pPr marL="0" indent="0" algn="ctr"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2-4mg/kg/TBSA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944562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</a:rPr>
              <a:t>Rule of Nines</a:t>
            </a:r>
            <a:endParaRPr lang="en-US" sz="4800" b="1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72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90" y="1676400"/>
            <a:ext cx="5774690" cy="376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47" y="2122227"/>
            <a:ext cx="2847975" cy="304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8168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68362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chemeClr val="tx2"/>
                </a:solidFill>
              </a:rPr>
              <a:t>Scenario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56 year old male presents with approximately 50% body surface area burn from a car fire.</a:t>
            </a:r>
          </a:p>
          <a:p>
            <a:r>
              <a:rPr lang="en-US" sz="3200" dirty="0" smtClean="0"/>
              <a:t>All lower body  burns, no facial burns.</a:t>
            </a:r>
          </a:p>
          <a:p>
            <a:r>
              <a:rPr lang="en-US" sz="3200" dirty="0" smtClean="0"/>
              <a:t>MD orders fluid </a:t>
            </a:r>
            <a:r>
              <a:rPr lang="en-US" sz="3200" dirty="0" err="1" smtClean="0"/>
              <a:t>resus</a:t>
            </a:r>
            <a:r>
              <a:rPr lang="en-US" sz="3200" dirty="0" smtClean="0"/>
              <a:t> as per Parkland formula using 4mg /kg.  </a:t>
            </a:r>
          </a:p>
          <a:p>
            <a:r>
              <a:rPr lang="en-US" sz="3200" dirty="0" smtClean="0"/>
              <a:t>Pt. estimates his weight at 70 kg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15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258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990600"/>
            <a:ext cx="7924800" cy="502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tx2"/>
                </a:solidFill>
              </a:rPr>
              <a:t>4 x 50 x 70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tx2"/>
                </a:solidFill>
              </a:rPr>
              <a:t>14,000 </a:t>
            </a:r>
            <a:r>
              <a:rPr lang="en-US" sz="4000" dirty="0" err="1" smtClean="0">
                <a:solidFill>
                  <a:schemeClr val="tx2"/>
                </a:solidFill>
              </a:rPr>
              <a:t>mls</a:t>
            </a:r>
            <a:r>
              <a:rPr lang="en-US" sz="4000" dirty="0" smtClean="0">
                <a:solidFill>
                  <a:schemeClr val="tx2"/>
                </a:solidFill>
              </a:rPr>
              <a:t> to be infused over 24 hours.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tx2"/>
                </a:solidFill>
              </a:rPr>
              <a:t>7000 in the first 8 hours and 7000 in the next 16 hours.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tx2"/>
                </a:solidFill>
              </a:rPr>
              <a:t>875 ml/</a:t>
            </a:r>
            <a:r>
              <a:rPr lang="en-US" sz="4000" dirty="0" err="1" smtClean="0">
                <a:solidFill>
                  <a:schemeClr val="tx2"/>
                </a:solidFill>
              </a:rPr>
              <a:t>hr</a:t>
            </a:r>
            <a:r>
              <a:rPr lang="en-US" sz="4000" dirty="0" smtClean="0">
                <a:solidFill>
                  <a:schemeClr val="tx2"/>
                </a:solidFill>
              </a:rPr>
              <a:t> x 8 </a:t>
            </a:r>
            <a:r>
              <a:rPr lang="en-US" sz="4000" dirty="0" err="1" smtClean="0">
                <a:solidFill>
                  <a:schemeClr val="tx2"/>
                </a:solidFill>
              </a:rPr>
              <a:t>hr</a:t>
            </a:r>
            <a:r>
              <a:rPr lang="en-US" sz="4000" dirty="0" smtClean="0">
                <a:solidFill>
                  <a:schemeClr val="tx2"/>
                </a:solidFill>
              </a:rPr>
              <a:t> and 438 ml/</a:t>
            </a:r>
            <a:r>
              <a:rPr lang="en-US" sz="4000" dirty="0" err="1" smtClean="0">
                <a:solidFill>
                  <a:schemeClr val="tx2"/>
                </a:solidFill>
              </a:rPr>
              <a:t>hr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1417638"/>
          </a:xfrm>
        </p:spPr>
        <p:txBody>
          <a:bodyPr/>
          <a:lstStyle/>
          <a:p>
            <a:r>
              <a:rPr lang="en-US" sz="4400" dirty="0" smtClean="0">
                <a:latin typeface="Chiller" pitchFamily="82" charset="0"/>
              </a:rPr>
              <a:t/>
            </a:r>
            <a:br>
              <a:rPr lang="en-US" sz="4400" dirty="0" smtClean="0">
                <a:latin typeface="Chiller" pitchFamily="82" charset="0"/>
              </a:rPr>
            </a:br>
            <a:r>
              <a:rPr lang="en-US" sz="4400" dirty="0">
                <a:latin typeface="Chiller" pitchFamily="82" charset="0"/>
              </a:rPr>
              <a:t/>
            </a:r>
            <a:br>
              <a:rPr lang="en-US" sz="4400" dirty="0">
                <a:latin typeface="Chiller" pitchFamily="82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latin typeface="Chiller" pitchFamily="82" charset="0"/>
              </a:rPr>
              <a:t>PATHOPHYSIOLOGY </a:t>
            </a:r>
            <a:r>
              <a:rPr lang="en-US" dirty="0"/>
              <a:t> </a:t>
            </a:r>
            <a:r>
              <a:rPr lang="en-US" dirty="0" smtClean="0"/>
              <a:t>- Inflammatory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8895424"/>
              </p:ext>
            </p:extLst>
          </p:nvPr>
        </p:nvGraphicFramePr>
        <p:xfrm>
          <a:off x="457200" y="1447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87809E-0365-4F4C-B253-09E6842D7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261D51-7D50-4CC0-877A-AFF324DB0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061F5-AEBE-414A-BF4E-BDCC28BE5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248C76-D2FA-47C8-81AB-046217AB6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2FC698-BA2A-4D55-838E-358BDD7E5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364399-728E-4C76-9060-8934BB74C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733442-847E-42FF-AECE-85DAFAE51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17C889-842B-46DD-BC5C-0BE2E37A3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2E40E2-C3E9-4CFB-BB13-EB29D840D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DA6F51-3CC5-4AE5-8724-0AD83A1A6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5C248F-23E9-424A-AF49-BBB3EF57E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4571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52661463"/>
              </p:ext>
            </p:extLst>
          </p:nvPr>
        </p:nvGraphicFramePr>
        <p:xfrm>
          <a:off x="609600" y="381000"/>
          <a:ext cx="7924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0601F7-7396-414A-A6B8-12725B9DC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0601F7-7396-414A-A6B8-12725B9DC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8DC0E0-9626-46D5-B151-B2D83C4AA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48DC0E0-9626-46D5-B151-B2D83C4AA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CAD150-9F70-4722-AEA5-A55997A11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CCAD150-9F70-4722-AEA5-A55997A11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333271-D3F8-413B-8BED-85BF56417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B333271-D3F8-413B-8BED-85BF56417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18F80F-392F-4A51-BA55-5F9503D34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018F80F-392F-4A51-BA55-5F9503D346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D4DDE1-D328-4836-B5C5-DD884D202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9D4DDE1-D328-4836-B5C5-DD884D202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latin typeface="Chiller" pitchFamily="82" charset="0"/>
              </a:rPr>
              <a:t>Continued Pathophysiology</a:t>
            </a:r>
            <a:endParaRPr lang="en-US" sz="5400" dirty="0">
              <a:latin typeface="Chiller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66377450"/>
              </p:ext>
            </p:extLst>
          </p:nvPr>
        </p:nvGraphicFramePr>
        <p:xfrm>
          <a:off x="228600" y="1600200"/>
          <a:ext cx="8610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BBCD72-EDCE-4A76-BA9E-54A61AFD8B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CBBCD72-EDCE-4A76-BA9E-54A61AFD8B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269B10-394D-41DA-9AD0-F7A355C0F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4269B10-394D-41DA-9AD0-F7A355C0F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20B8A1-95C2-4A07-A117-CD84C3617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620B8A1-95C2-4A07-A117-CD84C3617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BCC686-B1F2-461D-8ED8-AD0D84422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0BCC686-B1F2-461D-8ED8-AD0D84422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5B9333-9F6B-4EF6-9ACD-38336F89A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D5B9333-9F6B-4EF6-9ACD-38336F89A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209F9F-4AB0-43C5-A77F-2BB847AEC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4209F9F-4AB0-43C5-A77F-2BB847AEC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88B149-489B-4C8F-B4EE-08DF08701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B88B149-489B-4C8F-B4EE-08DF08701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B398F9-3C19-4DF8-B366-988B388FA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43B398F9-3C19-4DF8-B366-988B388FA2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BA60D3-93EB-4854-A87F-A25AD273D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BBA60D3-93EB-4854-A87F-A25AD273DB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1</a:t>
            </a:r>
            <a:r>
              <a:rPr lang="en-US" sz="2800" b="1" baseline="30000" dirty="0" smtClean="0">
                <a:solidFill>
                  <a:schemeClr val="tx2"/>
                </a:solidFill>
              </a:rPr>
              <a:t>st</a:t>
            </a:r>
            <a:r>
              <a:rPr lang="en-US" sz="2800" b="1" dirty="0" smtClean="0">
                <a:solidFill>
                  <a:schemeClr val="tx2"/>
                </a:solidFill>
              </a:rPr>
              <a:t> Degree </a:t>
            </a:r>
            <a:r>
              <a:rPr lang="en-US" sz="2800" dirty="0" smtClean="0"/>
              <a:t>– Superficial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en-US" sz="2800" baseline="30000" dirty="0" smtClean="0">
                <a:solidFill>
                  <a:schemeClr val="tx2"/>
                </a:solidFill>
              </a:rPr>
              <a:t>nd</a:t>
            </a:r>
            <a:r>
              <a:rPr lang="en-US" sz="2800" dirty="0" smtClean="0">
                <a:solidFill>
                  <a:schemeClr val="tx2"/>
                </a:solidFill>
              </a:rPr>
              <a:t> Degree </a:t>
            </a:r>
            <a:r>
              <a:rPr lang="en-US" sz="2800" dirty="0" smtClean="0"/>
              <a:t>– Superficial Partial                  Thickness or Deep Partial Thickness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en-US" sz="2800" baseline="30000" dirty="0" smtClean="0">
                <a:solidFill>
                  <a:schemeClr val="tx2"/>
                </a:solidFill>
              </a:rPr>
              <a:t>rd</a:t>
            </a:r>
            <a:r>
              <a:rPr lang="en-US" sz="2800" dirty="0" smtClean="0">
                <a:solidFill>
                  <a:schemeClr val="tx2"/>
                </a:solidFill>
              </a:rPr>
              <a:t> Degree </a:t>
            </a:r>
            <a:r>
              <a:rPr lang="en-US" sz="2800" dirty="0" smtClean="0"/>
              <a:t>– Full thickness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Degree </a:t>
            </a:r>
            <a:r>
              <a:rPr lang="en-US" sz="2800" dirty="0" smtClean="0"/>
              <a:t>– To the bone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latin typeface="Chiller" pitchFamily="82" charset="0"/>
              </a:rPr>
              <a:t>Burn Classification</a:t>
            </a:r>
            <a:endParaRPr lang="en-US" sz="5400" dirty="0">
              <a:latin typeface="Chiller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71" y="2209800"/>
            <a:ext cx="4353319" cy="246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latin typeface="Chiller" pitchFamily="82" charset="0"/>
              </a:rPr>
              <a:t>Important to remember!!</a:t>
            </a:r>
            <a:endParaRPr lang="en-US" sz="5400" dirty="0">
              <a:latin typeface="Chiller" pitchFamily="82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26135583"/>
              </p:ext>
            </p:extLst>
          </p:nvPr>
        </p:nvGraphicFramePr>
        <p:xfrm>
          <a:off x="304800" y="1600200"/>
          <a:ext cx="8382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Destruction of the epidermis</a:t>
            </a:r>
          </a:p>
          <a:p>
            <a:endParaRPr lang="en-US" sz="2400" dirty="0"/>
          </a:p>
          <a:p>
            <a:r>
              <a:rPr lang="en-US" sz="2400" dirty="0"/>
              <a:t>Caused by sunlight of brief exposure to hot liquid</a:t>
            </a:r>
          </a:p>
          <a:p>
            <a:endParaRPr lang="en-US" sz="2400" dirty="0"/>
          </a:p>
          <a:p>
            <a:r>
              <a:rPr lang="en-US" sz="2400" dirty="0"/>
              <a:t>Red, hypersensitive, no blisters</a:t>
            </a:r>
          </a:p>
          <a:p>
            <a:endParaRPr lang="en-US" sz="2400" dirty="0"/>
          </a:p>
          <a:p>
            <a:r>
              <a:rPr lang="en-US" sz="2400" dirty="0"/>
              <a:t>Injured layer peel away and heal 5-7 days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Chiller" pitchFamily="82" charset="0"/>
              </a:rPr>
              <a:t>Superficial Burn</a:t>
            </a:r>
            <a:endParaRPr lang="en-US" sz="6000" dirty="0">
              <a:latin typeface="Chiller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04257"/>
            <a:ext cx="2305050" cy="263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22984"/>
            <a:ext cx="2362200" cy="310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City Wide Orientation - AA.2014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1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732</TotalTime>
  <Words>1090</Words>
  <Application>Microsoft Office PowerPoint</Application>
  <PresentationFormat>On-screen Show (4:3)</PresentationFormat>
  <Paragraphs>201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Horizon</vt:lpstr>
      <vt:lpstr>BURN INJURIES</vt:lpstr>
      <vt:lpstr>BURN STATS</vt:lpstr>
      <vt:lpstr>MECHANISM OF INJURY</vt:lpstr>
      <vt:lpstr>    PATHOPHYSIOLOGY  - Inflammatory  </vt:lpstr>
      <vt:lpstr>PowerPoint Presentation</vt:lpstr>
      <vt:lpstr>Continued Pathophysiology</vt:lpstr>
      <vt:lpstr>Burn Classification</vt:lpstr>
      <vt:lpstr>Important to remember!!</vt:lpstr>
      <vt:lpstr>Superficial Burn</vt:lpstr>
      <vt:lpstr>Treatment</vt:lpstr>
      <vt:lpstr>Partial thickness  (Second degree)</vt:lpstr>
      <vt:lpstr>TREATMENT</vt:lpstr>
      <vt:lpstr>DEEP PARTIAL THICKNESS</vt:lpstr>
      <vt:lpstr>TREATMENT</vt:lpstr>
      <vt:lpstr>Debriding Burns</vt:lpstr>
      <vt:lpstr>Full thickness (third degree)</vt:lpstr>
      <vt:lpstr>Full thickness</vt:lpstr>
      <vt:lpstr>Full thickness burn  Treatment</vt:lpstr>
      <vt:lpstr>Tar burn</vt:lpstr>
      <vt:lpstr>Chemical burns</vt:lpstr>
      <vt:lpstr>Electrical burns</vt:lpstr>
      <vt:lpstr>Electrical burns</vt:lpstr>
      <vt:lpstr>Electrical burns</vt:lpstr>
      <vt:lpstr>Mechanism of Injury</vt:lpstr>
      <vt:lpstr>Assessment of the burn patient</vt:lpstr>
      <vt:lpstr>Airway</vt:lpstr>
      <vt:lpstr>Assessment of the burn patient</vt:lpstr>
      <vt:lpstr>bREATHING</vt:lpstr>
      <vt:lpstr>Assessment of the burn patient</vt:lpstr>
      <vt:lpstr>CIRCULATION</vt:lpstr>
      <vt:lpstr>Rule of Nines</vt:lpstr>
      <vt:lpstr>Scenario</vt:lpstr>
      <vt:lpstr>PowerPoint Presentation</vt:lpstr>
    </vt:vector>
  </TitlesOfParts>
  <Company>London Hospitals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BURN INJURIES</dc:title>
  <dc:creator>Alison Armstrong</dc:creator>
  <cp:lastModifiedBy>Lucia Vermeulen</cp:lastModifiedBy>
  <cp:revision>37</cp:revision>
  <dcterms:created xsi:type="dcterms:W3CDTF">2013-12-16T15:59:52Z</dcterms:created>
  <dcterms:modified xsi:type="dcterms:W3CDTF">2015-05-29T12:30:13Z</dcterms:modified>
</cp:coreProperties>
</file>